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8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4132E-AB5B-4699-8125-C84BA72F1E27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A8347-C389-43BC-9878-5A455607B6D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A8347-C389-43BC-9878-5A455607B6DF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F66B7-343C-489B-9BB5-82CCEF727229}" type="datetimeFigureOut">
              <a:rPr lang="en-US" smtClean="0"/>
              <a:pPr/>
              <a:t>10/26/2012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CC36C-E8EC-477E-863B-CA7A49A0E9D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1142976" y="1357298"/>
            <a:ext cx="7286676" cy="4500594"/>
          </a:xfrm>
          <a:prstGeom prst="flowChartDecisi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800" b="1" dirty="0" smtClean="0">
                <a:solidFill>
                  <a:srgbClr val="FFFF00"/>
                </a:solidFill>
              </a:rPr>
              <a:t>السامري الصالح</a:t>
            </a:r>
            <a:endParaRPr lang="en-GB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3600" b="1" dirty="0" smtClean="0">
                <a:solidFill>
                  <a:schemeClr val="bg1"/>
                </a:solidFill>
              </a:rPr>
              <a:t>اذا ما حصل وكنت في يوم ما بحاجة الى مساعدة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15016"/>
            <a:ext cx="9144000" cy="120032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وفجأة رأيت ذاك الذي يتكلف مشقة العناء ليتوقف للمساعدة . فلن تجد أي صعوبة في فهم هذه القصة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578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857892"/>
            <a:ext cx="9144000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rgbClr val="C00000"/>
                </a:solidFill>
              </a:rPr>
              <a:t>لقد كان يسوع يمضي الكثير من وقته في الكلام عن الله والأستماع الى الأسئلة التي يطرحها عليه الجميع والأجابة عليها</a:t>
            </a:r>
            <a:endParaRPr lang="en-GB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786454"/>
            <a:ext cx="9143999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r" rtl="1"/>
            <a:r>
              <a:rPr lang="ar-SY" sz="3200" b="1" dirty="0" smtClean="0">
                <a:solidFill>
                  <a:schemeClr val="bg1"/>
                </a:solidFill>
              </a:rPr>
              <a:t>وقد كان البعض يحاول أن يطرح عليه أسئلة صعبة ومحرجة على أمل أن يعطيهم اجابة خاطئة أو غير مقنعة فيسخر الناس منه.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5" y="0"/>
            <a:ext cx="9126585" cy="6286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86520"/>
            <a:ext cx="9144000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وفي يوم سأله أحدهم :“ ماذا علي أن أفعل لأبقى صديق الله الى الأبد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وكونه فريسي يعلم اليهود عن ماهية الله فكان يعتقد نفسه بأنه يعرف الجواب الصحيح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فقال له يسوع :“ انك بالتأكيد قرأت كتب الشريعة وقانون الله فماذا تقول لك هذه الكتب ” ؟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86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86520"/>
            <a:ext cx="9144000" cy="58477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تقول :“ أحب الب الهك ثم أحبب الآخرين وكن لطيفا مع أصدقائك“.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578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857892"/>
            <a:ext cx="9144000" cy="107721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rgbClr val="FFFF00"/>
                </a:solidFill>
              </a:rPr>
              <a:t>”هذا صحيح ممتاز فأنت تعرف اذن الجواب الصحيح عن سؤالك“ قال له يسوع.</a:t>
            </a:r>
            <a:endParaRPr lang="en-GB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7616" cy="57864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” ولكن من علي أن أحب أيضا ”؟ أصر الفريسي . عندها قص عليه يسوع هذه القصة: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4370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72264" y="0"/>
            <a:ext cx="257173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في يوم سافر رجل على الطريق بين القدس وأريحا وفي الطريق هاجمه اللصوص وضربوه وأخذوا منه كل ما يملك وتركوه جريحا على حافة الطريق.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0082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388" y="0"/>
            <a:ext cx="271461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600" dirty="0" smtClean="0">
                <a:solidFill>
                  <a:srgbClr val="002060"/>
                </a:solidFill>
              </a:rPr>
              <a:t>وصادف أن مر من هناك كاهن في هيكل أورشليم وهوالذي يعلم الشعب كيف يطيع قوانين الله ولكنه عندما رأى الرجل ممددا على حافة الطريق , تظاهر بأنه لم يره وأسرع مكملا طريقه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" y="0"/>
            <a:ext cx="642214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57950" y="0"/>
            <a:ext cx="2786050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dirty="0" smtClean="0">
                <a:solidFill>
                  <a:schemeClr val="bg1"/>
                </a:solidFill>
              </a:rPr>
              <a:t>ثم مر من هناك لاوي وهو أيضا يعمل في الهيكل في خدمة أولئك الذين يأتون ليمجدوا الله وعندما رأى الرجل المجروح اقترب ليراه بشكل أفضل لكنه أسرع في الهروب هو أيضا.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435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9144000" cy="12144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600" b="1" dirty="0" smtClean="0">
                <a:solidFill>
                  <a:schemeClr val="bg1"/>
                </a:solidFill>
              </a:rPr>
              <a:t>وكان هناك سامري يسافر على الطريق نفسه وكما هو معلوم فان السامريين هم أعداء لليهود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bg1"/>
                </a:solidFill>
              </a:rPr>
              <a:t>ولكن عندما رأى الرجل المجروح ضمد جراحه وساعده للركوب على حماره واصطحبه الى الفندق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1669"/>
            <a:ext cx="91440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3600" b="1" dirty="0" smtClean="0">
                <a:solidFill>
                  <a:schemeClr val="bg1"/>
                </a:solidFill>
              </a:rPr>
              <a:t>وهناك استأجر له غرفة وسريرا ليرتاح عليه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6454"/>
            <a:ext cx="9144000" cy="107721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rgbClr val="FFC000"/>
                </a:solidFill>
              </a:rPr>
              <a:t>ثم طلب من صاحب الفندق أن يعتني بالجريح وأعطاه مالا وقال له ان لم يكفي المال فسيكمل له ما يصرفه على الجريح عند عودته</a:t>
            </a:r>
            <a:endParaRPr lang="en-GB" sz="32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80782"/>
            <a:ext cx="9144000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Y" sz="3200" b="1" dirty="0" smtClean="0">
                <a:solidFill>
                  <a:schemeClr val="accent2">
                    <a:lumMod val="50000"/>
                  </a:schemeClr>
                </a:solidFill>
              </a:rPr>
              <a:t>والآن سأطرح عليك سؤالا بعد أن سمعت هذه القصة برأيك من هو الذي أحب هذا الجريح بين هؤلاء الثلاثة ؟ قال يسوع </a:t>
            </a:r>
            <a:r>
              <a:rPr lang="ar-SY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41" y="0"/>
            <a:ext cx="9150941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3600" b="1" dirty="0" smtClean="0">
                <a:solidFill>
                  <a:srgbClr val="FFFF00"/>
                </a:solidFill>
              </a:rPr>
              <a:t>انه ذاك الذي اهتم به وساعده قال الفريسي</a:t>
            </a:r>
            <a:endParaRPr lang="en-GB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43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43644"/>
            <a:ext cx="9144000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dirty="0" smtClean="0">
                <a:solidFill>
                  <a:srgbClr val="FFFF00"/>
                </a:solidFill>
              </a:rPr>
              <a:t>” هذا صحيح ” قال يسوع </a:t>
            </a:r>
            <a:endParaRPr lang="en-GB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Y" sz="4000" dirty="0" smtClean="0">
                <a:solidFill>
                  <a:srgbClr val="FFFF00"/>
                </a:solidFill>
              </a:rPr>
              <a:t>” والآن اذهب وقم انت بنفس العمل“</a:t>
            </a:r>
            <a:endParaRPr lang="en-GB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54" y="0"/>
            <a:ext cx="9176454" cy="62150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215082"/>
            <a:ext cx="9144000" cy="70788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Y" sz="4000" dirty="0" smtClean="0"/>
              <a:t>السامري الصالح</a:t>
            </a:r>
            <a:endParaRPr lang="en-GB" sz="40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54" y="0"/>
            <a:ext cx="631896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5074" y="0"/>
            <a:ext cx="2928926" cy="698652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يا رب أنت تسمعني عندما أصلي </a:t>
            </a:r>
          </a:p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آه يا رب ... </a:t>
            </a:r>
          </a:p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لأنك تحبنا ...</a:t>
            </a:r>
          </a:p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فنحن نستطيع أن نحب...</a:t>
            </a:r>
          </a:p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فلتساعدنا محبتك وطيبتك </a:t>
            </a:r>
          </a:p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على أن نحب الآخرين</a:t>
            </a:r>
          </a:p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وعلى أن نكون محبين لأصدقاءنا ...</a:t>
            </a:r>
          </a:p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ولطفاء مع أعداءنا </a:t>
            </a:r>
          </a:p>
          <a:p>
            <a:pPr algn="r"/>
            <a:r>
              <a:rPr lang="ar-SY" sz="3200" b="1" dirty="0" smtClean="0">
                <a:solidFill>
                  <a:srgbClr val="FFFF00"/>
                </a:solidFill>
              </a:rPr>
              <a:t>آمين.</a:t>
            </a:r>
            <a:endParaRPr lang="en-GB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399</Words>
  <Application>Microsoft Office PowerPoint</Application>
  <PresentationFormat>On-screen Show (4:3)</PresentationFormat>
  <Paragraphs>33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5</cp:revision>
  <dcterms:created xsi:type="dcterms:W3CDTF">2012-07-14T18:34:41Z</dcterms:created>
  <dcterms:modified xsi:type="dcterms:W3CDTF">2012-10-27T07:35:52Z</dcterms:modified>
</cp:coreProperties>
</file>