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photoAlbum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5B643-625F-47BD-BAD6-E9550D89CDBE}" type="datetimeFigureOut">
              <a:rPr lang="ar-EG" smtClean="0"/>
              <a:t>06/06/1436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1B030-E0AF-40E3-BDD6-5873848403C5}" type="slidenum">
              <a:rPr lang="ar-EG" smtClean="0"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d"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 rot="5400000">
            <a:off x="1143003" y="-1143001"/>
            <a:ext cx="6857997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 rot="16200000">
            <a:off x="1142999" y="-1143002"/>
            <a:ext cx="6858001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9875"/>
            <a:ext cx="9144000" cy="63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God Is Good</dc:creator>
  <cp:lastModifiedBy>God Is Good</cp:lastModifiedBy>
  <cp:revision>1</cp:revision>
  <dcterms:created xsi:type="dcterms:W3CDTF">2015-03-26T12:34:31Z</dcterms:created>
  <dcterms:modified xsi:type="dcterms:W3CDTF">2015-03-26T12:40:09Z</dcterms:modified>
</cp:coreProperties>
</file>