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9144000" cy="6858000" type="screen4x3"/>
  <p:notesSz cx="6858000" cy="9144000"/>
  <p:photoAlbum/>
  <p:defaultTextStyle>
    <a:defPPr>
      <a:defRPr lang="ar-EG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63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ar-E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32DE9-E3DA-47C0-8927-C8D11C2A83EB}" type="datetimeFigureOut">
              <a:rPr lang="ar-EG" smtClean="0"/>
              <a:t>06/06/1436</a:t>
            </a:fld>
            <a:endParaRPr lang="ar-E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4CB4E-409A-45C4-89CA-FDC6F4CDE890}" type="slidenum">
              <a:rPr lang="ar-EG" smtClean="0"/>
              <a:t>‹#›</a:t>
            </a:fld>
            <a:endParaRPr lang="ar-EG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32DE9-E3DA-47C0-8927-C8D11C2A83EB}" type="datetimeFigureOut">
              <a:rPr lang="ar-EG" smtClean="0"/>
              <a:t>06/06/1436</a:t>
            </a:fld>
            <a:endParaRPr lang="ar-E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4CB4E-409A-45C4-89CA-FDC6F4CDE890}" type="slidenum">
              <a:rPr lang="ar-EG" smtClean="0"/>
              <a:t>‹#›</a:t>
            </a:fld>
            <a:endParaRPr lang="ar-E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32DE9-E3DA-47C0-8927-C8D11C2A83EB}" type="datetimeFigureOut">
              <a:rPr lang="ar-EG" smtClean="0"/>
              <a:t>06/06/1436</a:t>
            </a:fld>
            <a:endParaRPr lang="ar-E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4CB4E-409A-45C4-89CA-FDC6F4CDE890}" type="slidenum">
              <a:rPr lang="ar-EG" smtClean="0"/>
              <a:t>‹#›</a:t>
            </a:fld>
            <a:endParaRPr lang="ar-EG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32DE9-E3DA-47C0-8927-C8D11C2A83EB}" type="datetimeFigureOut">
              <a:rPr lang="ar-EG" smtClean="0"/>
              <a:t>06/06/1436</a:t>
            </a:fld>
            <a:endParaRPr lang="ar-E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4CB4E-409A-45C4-89CA-FDC6F4CDE890}" type="slidenum">
              <a:rPr lang="ar-EG" smtClean="0"/>
              <a:t>‹#›</a:t>
            </a:fld>
            <a:endParaRPr lang="ar-EG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32DE9-E3DA-47C0-8927-C8D11C2A83EB}" type="datetimeFigureOut">
              <a:rPr lang="ar-EG" smtClean="0"/>
              <a:t>06/06/1436</a:t>
            </a:fld>
            <a:endParaRPr lang="ar-E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4CB4E-409A-45C4-89CA-FDC6F4CDE890}" type="slidenum">
              <a:rPr lang="ar-EG" smtClean="0"/>
              <a:t>‹#›</a:t>
            </a:fld>
            <a:endParaRPr lang="ar-EG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32DE9-E3DA-47C0-8927-C8D11C2A83EB}" type="datetimeFigureOut">
              <a:rPr lang="ar-EG" smtClean="0"/>
              <a:t>06/06/1436</a:t>
            </a:fld>
            <a:endParaRPr lang="ar-E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4CB4E-409A-45C4-89CA-FDC6F4CDE890}" type="slidenum">
              <a:rPr lang="ar-EG" smtClean="0"/>
              <a:t>‹#›</a:t>
            </a:fld>
            <a:endParaRPr lang="ar-E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32DE9-E3DA-47C0-8927-C8D11C2A83EB}" type="datetimeFigureOut">
              <a:rPr lang="ar-EG" smtClean="0"/>
              <a:t>06/06/1436</a:t>
            </a:fld>
            <a:endParaRPr lang="ar-E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4CB4E-409A-45C4-89CA-FDC6F4CDE890}" type="slidenum">
              <a:rPr lang="ar-EG" smtClean="0"/>
              <a:t>‹#›</a:t>
            </a:fld>
            <a:endParaRPr lang="ar-E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32DE9-E3DA-47C0-8927-C8D11C2A83EB}" type="datetimeFigureOut">
              <a:rPr lang="ar-EG" smtClean="0"/>
              <a:t>06/06/1436</a:t>
            </a:fld>
            <a:endParaRPr lang="ar-E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4CB4E-409A-45C4-89CA-FDC6F4CDE890}" type="slidenum">
              <a:rPr lang="ar-EG" smtClean="0"/>
              <a:t>‹#›</a:t>
            </a:fld>
            <a:endParaRPr lang="ar-EG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E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32DE9-E3DA-47C0-8927-C8D11C2A83EB}" type="datetimeFigureOut">
              <a:rPr lang="ar-EG" smtClean="0"/>
              <a:t>06/06/1436</a:t>
            </a:fld>
            <a:endParaRPr lang="ar-E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4CB4E-409A-45C4-89CA-FDC6F4CDE890}" type="slidenum">
              <a:rPr lang="ar-EG" smtClean="0"/>
              <a:t>‹#›</a:t>
            </a:fld>
            <a:endParaRPr lang="ar-EG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32DE9-E3DA-47C0-8927-C8D11C2A83EB}" type="datetimeFigureOut">
              <a:rPr lang="ar-EG" smtClean="0"/>
              <a:t>06/06/1436</a:t>
            </a:fld>
            <a:endParaRPr lang="ar-E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4CB4E-409A-45C4-89CA-FDC6F4CDE890}" type="slidenum">
              <a:rPr lang="ar-EG" smtClean="0"/>
              <a:t>‹#›</a:t>
            </a:fld>
            <a:endParaRPr lang="ar-E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32DE9-E3DA-47C0-8927-C8D11C2A83EB}" type="datetimeFigureOut">
              <a:rPr lang="ar-EG" smtClean="0"/>
              <a:t>06/06/1436</a:t>
            </a:fld>
            <a:endParaRPr lang="ar-E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4CB4E-409A-45C4-89CA-FDC6F4CDE890}" type="slidenum">
              <a:rPr lang="ar-EG" smtClean="0"/>
              <a:t>‹#›</a:t>
            </a:fld>
            <a:endParaRPr lang="ar-E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B32DE9-E3DA-47C0-8927-C8D11C2A83EB}" type="datetimeFigureOut">
              <a:rPr lang="ar-EG" smtClean="0"/>
              <a:t>06/06/1436</a:t>
            </a:fld>
            <a:endParaRPr lang="ar-E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E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14CB4E-409A-45C4-89CA-FDC6F4CDE890}" type="slidenum">
              <a:rPr lang="ar-EG" smtClean="0"/>
              <a:t>‹#›</a:t>
            </a:fld>
            <a:endParaRPr lang="ar-E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EG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01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0" y="396875"/>
            <a:ext cx="9144000" cy="6064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ll dir="ru"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02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0" y="396875"/>
            <a:ext cx="9144000" cy="6064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ll dir="ru"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03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0" y="396875"/>
            <a:ext cx="9144000" cy="6064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ll dir="ru"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04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0" y="396875"/>
            <a:ext cx="9144000" cy="6064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ll dir="ru"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05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0" y="396875"/>
            <a:ext cx="9144000" cy="6064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ll dir="ru"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06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0" y="396875"/>
            <a:ext cx="9144000" cy="6064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ll dir="ru"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07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0" y="396875"/>
            <a:ext cx="9144000" cy="6064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ll dir="ru"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08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0" y="396875"/>
            <a:ext cx="9144000" cy="6064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ll dir="ru"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09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0" y="396875"/>
            <a:ext cx="9144000" cy="6064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ll dir="ru"/>
    <p:sndAc>
      <p:stSnd>
        <p:snd r:embed="rId2" name="chimes.wav"/>
      </p:stSnd>
    </p:sndAc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10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0" y="396875"/>
            <a:ext cx="9144000" cy="6064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ll dir="ru"/>
    <p:sndAc>
      <p:stSnd>
        <p:snd r:embed="rId2" name="chimes.wav"/>
      </p:stSnd>
    </p:sndAc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11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0" y="396875"/>
            <a:ext cx="9144000" cy="6064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ll dir="ru"/>
    <p:sndAc>
      <p:stSnd>
        <p:snd r:embed="rId2" name="chimes.wav"/>
      </p:stSnd>
    </p:sndAc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12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0" y="396875"/>
            <a:ext cx="9144000" cy="6064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ll dir="ru"/>
    <p:sndAc>
      <p:stSnd>
        <p:snd r:embed="rId2" name="chimes.wav"/>
      </p:stSnd>
    </p:sndAc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13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0" y="396875"/>
            <a:ext cx="9144000" cy="6064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ll dir="ru"/>
    <p:sndAc>
      <p:stSnd>
        <p:snd r:embed="rId2" name="chimes.wav"/>
      </p:stSnd>
    </p:sndAc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14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0" y="396875"/>
            <a:ext cx="9144000" cy="6064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ll dir="ru"/>
    <p:sndAc>
      <p:stSnd>
        <p:snd r:embed="rId2" name="chimes.wav"/>
      </p:stSnd>
    </p:sndAc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(4:3)</PresentationFormat>
  <Paragraphs>0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God Is Good</dc:creator>
  <cp:lastModifiedBy>God Is Good</cp:lastModifiedBy>
  <cp:revision>1</cp:revision>
  <dcterms:created xsi:type="dcterms:W3CDTF">2015-03-26T13:03:02Z</dcterms:created>
  <dcterms:modified xsi:type="dcterms:W3CDTF">2015-03-26T13:04:34Z</dcterms:modified>
</cp:coreProperties>
</file>