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67" d="100"/>
          <a:sy n="67" d="100"/>
        </p:scale>
        <p:origin x="8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1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2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9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9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6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2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1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5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576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1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1345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48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05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4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DFCED-2418-42E6-A49D-16D801659BC3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28B36B-0409-4542-A614-F48A7DD59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7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0985-1359-2FB3-55D3-9CC36B37A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013"/>
            <a:ext cx="9144000" cy="2328862"/>
          </a:xfrm>
        </p:spPr>
        <p:txBody>
          <a:bodyPr>
            <a:normAutofit/>
          </a:bodyPr>
          <a:lstStyle/>
          <a:p>
            <a:r>
              <a:rPr lang="ar-JO" sz="4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وكانت مريم تحفظ جميع هذه الامور وتتأملها في قلبها 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E5E8B-4896-F293-E4E9-8DE6A40382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,</a:t>
            </a:r>
          </a:p>
        </p:txBody>
      </p:sp>
      <p:pic>
        <p:nvPicPr>
          <p:cNvPr id="1026" name="Picture 2" descr="‫الكنيسة المسيحية الإلكترونية - زيارة مريم لنسيبتها (خالتها) اليصابات الاب  انطونيوس لحدو لوقا (1: 39ـ 56 و10: 38ـ 42) غلاطية (3: 23ـ 29) تحتفل كنيستنا  السريانية المقدسة يوم الاحد بزيارة مريم العذراء‬‎">
            <a:extLst>
              <a:ext uri="{FF2B5EF4-FFF2-40B4-BE49-F238E27FC236}">
                <a16:creationId xmlns:a16="http://schemas.microsoft.com/office/drawing/2014/main" id="{8906BBF5-C1B0-CDA3-7A01-F2EB46E9B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509838"/>
            <a:ext cx="7243762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5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5DD6D0-B714-87DC-74B3-E3E380A370CB}"/>
              </a:ext>
            </a:extLst>
          </p:cNvPr>
          <p:cNvSpPr txBox="1"/>
          <p:nvPr/>
        </p:nvSpPr>
        <p:spPr>
          <a:xfrm>
            <a:off x="2771775" y="28575"/>
            <a:ext cx="8886825" cy="6820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متى 1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18. أما أصل يسوع المسيح فكان أن </a:t>
            </a:r>
            <a:r>
              <a:rPr lang="ar-SA" sz="2400" b="1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مريم أمه، لما كانت مخطوبة ليوسف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، وجدت قبل أن يتساكنا </a:t>
            </a:r>
            <a:r>
              <a:rPr lang="ar-SA" sz="2400" b="1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حاملا من الروح القدس.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19. وكان يوسف زوجها بارا، فلم يرد أن يشهر أمرها، فعزم على أن يطلقها سرا.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20. وما نوى ذلك حتى تراءى له ملاك الرب في الحلم وقال له: ((يا يوسف ابن داود،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لا تخف أن تأتي </a:t>
            </a:r>
            <a:r>
              <a:rPr lang="ar-SA" sz="2400" b="1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بامرأتك مريم إلى بيتك. فإن الذي كون فيها هو من الروح القدس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،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21. وستلد ابنا فسمه يسوع، لأنه هو الذي يخلص شعبه من خطاياهم 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22. وكان هذا كله ليتم ما قال الرب على لسان النبي: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23. ((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ها إن العذراء تحمل فتلد ابنا يسمونه عمانوئيل 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))أي ((الله معنا 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24. فلما قام يوسف من النوم، فعل كما أمره ملاك الرب فأتى بامرأته إلى بيته،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25. على أنه لم يعرفها حتى ولدت ابنا فسماه يسوع.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‫يوسف النجار - ويكيبيديا‬‎">
            <a:extLst>
              <a:ext uri="{FF2B5EF4-FFF2-40B4-BE49-F238E27FC236}">
                <a16:creationId xmlns:a16="http://schemas.microsoft.com/office/drawing/2014/main" id="{D9460698-22E4-B67E-CCCE-647FCC8C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2771775" cy="680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21A102-A926-459B-F66F-5549E7397EFF}"/>
              </a:ext>
            </a:extLst>
          </p:cNvPr>
          <p:cNvSpPr txBox="1"/>
          <p:nvPr/>
        </p:nvSpPr>
        <p:spPr>
          <a:xfrm>
            <a:off x="285750" y="113221"/>
            <a:ext cx="11301413" cy="6923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متى 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11. ودخلوا البيت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فرأوا الطفل مع أمه مريم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فجثوا له ساجدين، ثم فتحوا حقائبهم وأهدوا إليه ذهبا وبخورا ومرا.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12. ثم أوحي إليهم في الحلم ألا يرجعوا إلى هيرودس، فانصرفوا في طريق آخر إلى بلادهم.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13. وكان بعد انصرافهم أن تراءى ملاك الرب ليوسف في الحلم وقال له: ((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قم فخذ الطفل وأمه واهرب إلى مصر 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وأقم هناك حتى أعلمك، لأن هيرودس سيبحث عن الطفل ليهلكه 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14. فقام فأخذ الطفل وأمه ليلا ولجأ إلى مصر.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19. وما إن توفي هيرودس حتى تراءى ملاك الرب في الحلم ليوسف في مصر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20. وقال له: ((قم فخذ الطفل وأمه واذهب إلى أرض إسرائيل، فقد مات من كان يريد إهلاك الطفل 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21. فقام فأخذ الطفل وأمه ودخل أرض إسرائيل.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22. لكنه سمع أن أرخلاوس خلف أباه هيرودس على اليهودية، فخاف أن يذهب إليها. فأوحي إليه في الحلم، فلجأ إلى ناحية الجليل.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23.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وجاء مدينة يقال لها الناصرة فسكن فيها، ليتم ما قيل على لسان الأنبياء: إنه يدعى ناصريا.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31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EFBC55-1E9D-A02E-87E7-7CC60CE19B1E}"/>
              </a:ext>
            </a:extLst>
          </p:cNvPr>
          <p:cNvSpPr txBox="1"/>
          <p:nvPr/>
        </p:nvSpPr>
        <p:spPr>
          <a:xfrm>
            <a:off x="0" y="0"/>
            <a:ext cx="11601450" cy="6645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18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لوقا 1/</a:t>
            </a:r>
            <a:endParaRPr lang="en-US" sz="1800" kern="0" dirty="0">
              <a:solidFill>
                <a:srgbClr val="14141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26. وفي الشهر السادس، </a:t>
            </a: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أرسل الله الـملاك جبرائيل إلى مدينة في الجليل اسمها الناصرة،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27. إلى </a:t>
            </a: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عذراء مخطوبة لرجل من بيت داود اسمه يوسف، واسم العذراء مريم</a:t>
            </a:r>
            <a:r>
              <a:rPr lang="ar-SA" sz="20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28. فدخل إليها فقال: (( </a:t>
            </a: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إفرحي، أيتها الـممتلئة نعمة، الرب معك )).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29. فداخلها لهذا الكلام اضطراب شديد وسألت نفسها ما معنى هذا السلام.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30. فقال لها الـملاك: (( لا تخافي يا مريم، فقد نلت حظوة عند الله.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31. فستحملين وتلدين ابنا فسميه يسوع.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32. سيكون عظيما وابن العلي يدعى، ويوليه الرب الإله عرش أبيه داود،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33. ويملك على بيت يعقوب أبد الدهر، ولن يكون لملكه نهاية ))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34. فقالت مريم للملاك: (( كيف يكون هذا ولا أعرف رجلا ؟))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35. فأجابها الـملاك: (( إن الروح القدس سينزل عليك وقدرة العلي تظللك، لذلك يكون الـمولود قدوسا وابن الله يدعى.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36. وها إن نسيبتك أليصابات قد حبلت هي أيضا بابن في شيخوختها، وهذا هو الشهر السادس لتلك التي كانت تدعى عاقرا.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37. فما من شيء يعجز الله )) 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38. فقالت مريم: (( أنا أمة الرب فليكن لي بحسب قولك</a:t>
            </a:r>
            <a:r>
              <a:rPr lang="ar-SA" sz="20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)). وانصرف الـملاك من عندها.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E4FFA-D73D-F72E-3E06-16B3F5005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950"/>
            <a:ext cx="3614738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6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D1D97D-7CB9-D796-602C-32766333EA65}"/>
              </a:ext>
            </a:extLst>
          </p:cNvPr>
          <p:cNvSpPr txBox="1"/>
          <p:nvPr/>
        </p:nvSpPr>
        <p:spPr>
          <a:xfrm>
            <a:off x="171450" y="0"/>
            <a:ext cx="11301413" cy="434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وفي تلك الأيام قامت مريم فمضت مسرعة إلى الجبل إلى مدينة في يهوذا.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40. ودخلت بيت زكريا، فسلمت على أليصابات.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41.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فلما سمعت أليصابات سلام مريم، ارتكض الجنين في بطنها، وامتلأت من الروح القدس،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42. فهتفت بأعلى صوتها: (( مباركة أنت في النساء ! ومباركة ثمرة بطنك !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43. من أين لي أن تأتيني أم ربي؟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44. فما إن وقع صوت سلامك في أذني حتى ارتكض الجنين ابتهاجا في بطني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45. فطوبى لمن آمنت: فسيتم ما بلغها من عند الرب)).</a:t>
            </a:r>
            <a:endParaRPr lang="en-US" sz="2400" kern="0" dirty="0">
              <a:solidFill>
                <a:srgbClr val="4472C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‫الأقباط متحدون - الأب حبيب مراد : زيارة ...‬‎">
            <a:extLst>
              <a:ext uri="{FF2B5EF4-FFF2-40B4-BE49-F238E27FC236}">
                <a16:creationId xmlns:a16="http://schemas.microsoft.com/office/drawing/2014/main" id="{280E7524-4543-3E38-D2E2-3929E825B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1912"/>
            <a:ext cx="11615737" cy="298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29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4887A0-0357-CD54-34F4-6525DE2B6443}"/>
              </a:ext>
            </a:extLst>
          </p:cNvPr>
          <p:cNvSpPr txBox="1"/>
          <p:nvPr/>
        </p:nvSpPr>
        <p:spPr>
          <a:xfrm>
            <a:off x="385763" y="1193902"/>
            <a:ext cx="10758487" cy="544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46. فقالت مريم: (( تعظم الرب نفسي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47. وتبتهج روحي بالله مخلصي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48. لأنه نظر إلى أمته الوضيعة. سوف تهنئني بعد اليوم جميع الأجيال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49. لأن القدير صنع إلي أمورا عظيمة: قدوس اسمه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50. ورحمته من جيل إلى جيل للذين يتقونه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51. كشف عن شدة ساعده فشتت الـمتكبرين في قلوبهم.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52. حط الأقوياء عن العروش ورفع الوضعاء.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53. أشبع الجياع من الخيرات والأغنياء صرفهم فارغين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54. نصر عبده إسرائيل ذاكرا، كما قال لآبائنا،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55. رحمته لإبراهيم ونسله للأبد)).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56. وأقامت مريم عند أليصابات نحو ثلاثة أشهر، ثم عادت إلى بيتها.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‫صلاة مسبحة الوردية – Marnarsay‬‎">
            <a:extLst>
              <a:ext uri="{FF2B5EF4-FFF2-40B4-BE49-F238E27FC236}">
                <a16:creationId xmlns:a16="http://schemas.microsoft.com/office/drawing/2014/main" id="{18BFE695-C4ED-3B6E-C142-A295E0C3D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44250" cy="119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54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9CCA93-6D40-7737-330A-19181F1E5332}"/>
              </a:ext>
            </a:extLst>
          </p:cNvPr>
          <p:cNvSpPr txBox="1"/>
          <p:nvPr/>
        </p:nvSpPr>
        <p:spPr>
          <a:xfrm>
            <a:off x="0" y="361396"/>
            <a:ext cx="12192000" cy="5219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لوقا 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4. وصعد يوسف أيضا من الجليل من مدينة الناصرة إلى اليهودية إلى مدينة داود التي يقال لها بيت لحم، فقد كان من بيت داود وعشيرته،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5. ليكتتب هو ومريم خطيبته وكانت حاملا.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6. وبينما هما فيها حان وقت ولادتها، </a:t>
            </a:r>
            <a:endParaRPr lang="en-US" sz="2400" kern="0" dirty="0">
              <a:solidFill>
                <a:srgbClr val="14141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16. وجاؤوا مسرعين،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فوجدوا مريم ويوسف والطفل مضجعا في الـمذود</a:t>
            </a: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17. ولـما رأوا ذلك جعلوا يخبرون بما قيل لهم في ذلك الطفل.</a:t>
            </a:r>
            <a:endParaRPr lang="en-US" sz="2400" kern="0" dirty="0">
              <a:solidFill>
                <a:srgbClr val="14141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18. فجميع الذين سمعوا الرعاة تعجبوا مما قالوا لهم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19</a:t>
            </a:r>
            <a:r>
              <a:rPr lang="ar-SA" sz="2400" b="1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وكانت مريم تحفظ جميع هذه الأمور، وتتأملها في قلبها.</a:t>
            </a:r>
            <a:endParaRPr lang="en-US" sz="2400" b="1" kern="0" dirty="0">
              <a:solidFill>
                <a:srgbClr val="4472C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81B59-6D13-65F6-5B6F-80A9CD92E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63" y="4695824"/>
            <a:ext cx="9429750" cy="21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4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3AA907-96DB-CE4E-5B67-85E43F71395B}"/>
              </a:ext>
            </a:extLst>
          </p:cNvPr>
          <p:cNvSpPr txBox="1"/>
          <p:nvPr/>
        </p:nvSpPr>
        <p:spPr>
          <a:xfrm>
            <a:off x="200024" y="0"/>
            <a:ext cx="11015664" cy="3812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33</a:t>
            </a:r>
            <a:r>
              <a:rPr lang="ar-SA" sz="28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r>
              <a:rPr lang="ar-SA" sz="28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وكان أبوه وأمه يعجبان مما يقال فيه.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34. وباركهما سمعان، ثم قال لمريم أمه: (( ها إنه جعل لسقوط كثير من الناس وقيام كثير منهم في إسرائيل وآية معرضة للرفض.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35. وأنت سينفذ سيف في نفسك لتنكشف الأفكار عن قلوب كثيرة )).</a:t>
            </a:r>
            <a:endParaRPr lang="en-US" sz="2800" kern="0" dirty="0">
              <a:solidFill>
                <a:srgbClr val="4472C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algn="r" rtl="1">
              <a:lnSpc>
                <a:spcPct val="107000"/>
              </a:lnSpc>
              <a:spcAft>
                <a:spcPts val="800"/>
              </a:spcAft>
            </a:pPr>
            <a:r>
              <a:rPr lang="ar-SA" sz="2800" kern="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40. وكان الطفل يترعرع ويشتد ممتلئا حكمة، وكانت نعمة الله عليه.</a:t>
            </a:r>
            <a:endParaRPr lang="en-US" sz="2800" kern="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algn="r" rtl="1">
              <a:lnSpc>
                <a:spcPct val="107000"/>
              </a:lnSpc>
              <a:spcAft>
                <a:spcPts val="800"/>
              </a:spcAft>
            </a:pPr>
            <a:endParaRPr lang="en-US" sz="2800" kern="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‫الختان وتقديم الطفل يسوع للرب فى الهيكل ...‬‎">
            <a:extLst>
              <a:ext uri="{FF2B5EF4-FFF2-40B4-BE49-F238E27FC236}">
                <a16:creationId xmlns:a16="http://schemas.microsoft.com/office/drawing/2014/main" id="{C5A2C0D5-A78A-C56D-F626-9C5A22864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6" y="3455929"/>
            <a:ext cx="8558212" cy="340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450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650FF5-B62D-0C26-C4D8-0F2B127F0A20}"/>
              </a:ext>
            </a:extLst>
          </p:cNvPr>
          <p:cNvSpPr txBox="1"/>
          <p:nvPr/>
        </p:nvSpPr>
        <p:spPr>
          <a:xfrm>
            <a:off x="214312" y="144023"/>
            <a:ext cx="12192000" cy="335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48. فلما أبصراه دهشا،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فقالت له أمه: (( يا بني، لم صنعت بنا ذلك؟ فأنا وأبوك نبحث عنك متلهفين))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49. فقال لهما: (( ولم بحثتما عني؟ ألم تعلما أنه يجب علي أن أكون عند أبي ؟))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50. فلم يفهما ما قال لهما.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51. ثم نزل معهما، وعاد إلى الناصرة، وكان طائعا لهما، </a:t>
            </a:r>
            <a:r>
              <a:rPr lang="ar-SA" sz="2400" b="1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وكانت أمه تحفظ تلك الأمور كلها في قلبها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52. وكان يسوع يتسامى في الحكمة والقامة والحظوة عند الله والناس.</a:t>
            </a:r>
            <a:endParaRPr lang="en-US" sz="2400" kern="0" dirty="0">
              <a:solidFill>
                <a:srgbClr val="4472C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‫الصبي يسوع يمكث في الهيكل | مدونة ...‬‎">
            <a:extLst>
              <a:ext uri="{FF2B5EF4-FFF2-40B4-BE49-F238E27FC236}">
                <a16:creationId xmlns:a16="http://schemas.microsoft.com/office/drawing/2014/main" id="{82FA2C8C-9F79-6463-46CB-7158E535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3119437"/>
            <a:ext cx="9115425" cy="335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74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BC7589-7E5D-BF4B-7EEA-30943F00E346}"/>
              </a:ext>
            </a:extLst>
          </p:cNvPr>
          <p:cNvSpPr txBox="1"/>
          <p:nvPr/>
        </p:nvSpPr>
        <p:spPr>
          <a:xfrm>
            <a:off x="428626" y="957248"/>
            <a:ext cx="11444288" cy="3824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6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لوقا 8/19. وجاءت إليه أمه وإخوته، فلم يستطيعوا الوصول إليه لكثرة الزحام.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6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20. فقيل له: (( إن أمك وإخوتك واقفون في خارج الدار يريدون أن يروك)).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6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21. فأجابهم: </a:t>
            </a:r>
            <a:r>
              <a:rPr lang="ar-SA" sz="36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((إن أمي وإخوتي هم الذين يسمعون كلمة الله ويعملون بها )).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93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EA4DBE-6B86-4B95-69AC-458F6D550E61}"/>
              </a:ext>
            </a:extLst>
          </p:cNvPr>
          <p:cNvSpPr txBox="1"/>
          <p:nvPr/>
        </p:nvSpPr>
        <p:spPr>
          <a:xfrm>
            <a:off x="-1" y="-666191"/>
            <a:ext cx="12192000" cy="6257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0" dirty="0">
              <a:solidFill>
                <a:srgbClr val="14141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kern="0" dirty="0">
              <a:solidFill>
                <a:srgbClr val="141414"/>
              </a:solidFill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يوحنا 2/1. وفي اليوم الثالث، كان في قانا الجليل عرس </a:t>
            </a:r>
            <a:r>
              <a:rPr lang="ar-SA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وكانت أم يسوع هناك</a:t>
            </a: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2. فدعي يسوع أيضا وتلاميذه إلى العرس.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3. ونفذت الخمر، </a:t>
            </a:r>
            <a:r>
              <a:rPr lang="ar-SA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فقالت ليسوع أمه: (( ليس عندهم خمر)).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4. فقال لها يسوع: ((ما لي وما لك، أيتها المرأة ؟ لم تأت ساعتي بعد)).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5. فقالت أمه للخدم: (( مهما قال لكم فافعلوه)).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6. وكان هناك ستة أجران من حجر لما تقتضيه الطهارة عند اليهود، يسع كل واحد منها مقدار مكيالين أو ثلاثة.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7. فقال يسوع للخدم: (( املأوا الأجران ماء)). فملأوها إلى أعلاها.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8. فقال لهم: (( اغرفوا الآن وناولوا وكيل المائدة)). فناولوه،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9. فلما ذاق الماء الذي صار خمرا، وكان لا يدري من أين أتت، في حين أن الخدم الذين غرفوا الماء كانوا يدرون، دعا العريس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10. وقال له: (( كل امرىء يقدم الخمرة الجيدة أولا، فإذا سكر الناس، قدم ما كان دونها في الجودة. أما أنت فحفظت الخمرة الجيدة إلى الآن)).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11. هذه أولى آيات يسوع أتى بها في قانا الجليل، فأظهر مجده فآمن به تلاميذه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12. ونزل بعد ذلك إلى كفرناحوم هو وأمه وإخوته وتلاميذه، فأقاموا فيها بضعة أيام.</a:t>
            </a:r>
            <a:endParaRPr lang="en-US" kern="0" dirty="0">
              <a:solidFill>
                <a:srgbClr val="14141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‫افهم عقيدتك - فى معجزة عرس قانا الجليل ...‬‎">
            <a:extLst>
              <a:ext uri="{FF2B5EF4-FFF2-40B4-BE49-F238E27FC236}">
                <a16:creationId xmlns:a16="http://schemas.microsoft.com/office/drawing/2014/main" id="{E9B0FAEF-2C6A-0627-E813-58285D672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9112"/>
            <a:ext cx="4414837" cy="252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504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894CBC-8BCC-7BF3-FEFC-E558BE2739C3}"/>
              </a:ext>
            </a:extLst>
          </p:cNvPr>
          <p:cNvSpPr txBox="1"/>
          <p:nvPr/>
        </p:nvSpPr>
        <p:spPr>
          <a:xfrm>
            <a:off x="228600" y="556113"/>
            <a:ext cx="11344275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يوحنا 19/ 25. </a:t>
            </a: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هناك عند صليب يسوع، وقفت أمه، وأخت أمه مريم امرأة قلوبا، ومريم المجدلية.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26. فرأى يسوع أمه وإلى جانبها التلميذ الحبيب إليه. فقال لأمه: (( أيتها المرأة، هذا ابنك )).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27. ثم قال للتلميذ: (( هذه أمك )). ومنذ تلك الساعة استقبلها التلميذ في بيته.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1800" kern="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CCE22-0250-AB38-EC6C-2DFF07DE4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7" y="2818271"/>
            <a:ext cx="6986587" cy="40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1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1212E5-528B-57C6-796B-C9D30305AAF4}"/>
              </a:ext>
            </a:extLst>
          </p:cNvPr>
          <p:cNvSpPr txBox="1"/>
          <p:nvPr/>
        </p:nvSpPr>
        <p:spPr>
          <a:xfrm>
            <a:off x="285750" y="853542"/>
            <a:ext cx="11344275" cy="2313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600" kern="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اعمال 1/</a:t>
            </a:r>
            <a:r>
              <a:rPr lang="ar-SA" sz="3600" kern="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4. وكانوا يواظبون جميعا على الصلاة بقلب واحد، مع بعض النسوة ومريم أم يسوع ومع إخوته.</a:t>
            </a:r>
            <a:endParaRPr lang="en-US" sz="3600" kern="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kern="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9092BE-6059-8206-53F6-693E9B697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7" y="2838450"/>
            <a:ext cx="671512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5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A79FD-DD02-5B9A-1687-7195A4543594}"/>
              </a:ext>
            </a:extLst>
          </p:cNvPr>
          <p:cNvSpPr txBox="1"/>
          <p:nvPr/>
        </p:nvSpPr>
        <p:spPr>
          <a:xfrm>
            <a:off x="214313" y="627656"/>
            <a:ext cx="9172576" cy="560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نتعلم من مريم بعض من الفضائل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الاصغاء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التميز لصوت الله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الايمان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الطاعة والاستسلام لمشيئة الله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التأمل بكلمة الله وبالاحداث اليومية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تفقد الاخرين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مرافقة يسوع  حتى الصلب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الصلاة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فضيلة التواضع 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99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998F22-8A0D-6E5A-9656-4D88CC8DE56F}"/>
              </a:ext>
            </a:extLst>
          </p:cNvPr>
          <p:cNvSpPr txBox="1"/>
          <p:nvPr/>
        </p:nvSpPr>
        <p:spPr>
          <a:xfrm>
            <a:off x="1457325" y="2545317"/>
            <a:ext cx="7974805" cy="3454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نتعلم من العائلة المقدسة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 تصلي الصلوات الفردية والجماعية وتقرأ الكتاب المقدس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تميز صوت الله عن باقي الاصوات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تفتقد الاخرين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مرسلة ومبشرة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تواجه الصعوبات من ضيقات تهجير ......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العائلة مترابطة كل شخص له دوره الخاص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4B206B-3C2F-30A3-DF5B-5501B4455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50" y="0"/>
            <a:ext cx="19145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38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يا مَرْيَمُ يا نايَ أَلْحانِ السَّما 512">
            <a:hlinkClick r:id="" action="ppaction://media"/>
            <a:extLst>
              <a:ext uri="{FF2B5EF4-FFF2-40B4-BE49-F238E27FC236}">
                <a16:creationId xmlns:a16="http://schemas.microsoft.com/office/drawing/2014/main" id="{F37D50C3-9189-BDC8-BF49-ECC78D5904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6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164"/>
    </mc:Choice>
    <mc:Fallback xmlns="">
      <p:transition spd="slow" advTm="300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العاب : اتكلم عن فضيلة من فضائل العذراء مريم - منتدى الفرح المسيحى">
            <a:extLst>
              <a:ext uri="{FF2B5EF4-FFF2-40B4-BE49-F238E27FC236}">
                <a16:creationId xmlns:a16="http://schemas.microsoft.com/office/drawing/2014/main" id="{74F5D1CF-3E2E-F56C-0BD7-A5F25F0B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70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0392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166</TotalTime>
  <Words>1453</Words>
  <Application>Microsoft Office PowerPoint</Application>
  <PresentationFormat>Widescreen</PresentationFormat>
  <Paragraphs>110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Facet</vt:lpstr>
      <vt:lpstr>وكانت مريم تحفظ جميع هذه الامور وتتأملها في قلبها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وكانت مريم تحفظ جميع هذه الامور وتتأملها في قلبها</dc:title>
  <dc:creator>Sana Samawi</dc:creator>
  <cp:lastModifiedBy>Sana Samawi</cp:lastModifiedBy>
  <cp:revision>4</cp:revision>
  <dcterms:created xsi:type="dcterms:W3CDTF">2024-05-25T12:05:43Z</dcterms:created>
  <dcterms:modified xsi:type="dcterms:W3CDTF">2024-05-26T14:55:46Z</dcterms:modified>
</cp:coreProperties>
</file>