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2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5" r:id="rId29"/>
    <p:sldId id="282" r:id="rId30"/>
    <p:sldId id="286" r:id="rId31"/>
    <p:sldId id="287" r:id="rId32"/>
    <p:sldId id="288" r:id="rId33"/>
    <p:sldId id="283" r:id="rId34"/>
    <p:sldId id="289" r:id="rId35"/>
    <p:sldId id="290" r:id="rId36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50" d="100"/>
          <a:sy n="50" d="100"/>
        </p:scale>
        <p:origin x="-108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714-B572-401F-8FB2-90ECC1BA2FEC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770F3-4905-4EE5-A552-DE7419700396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Arrow 1"/>
          <p:cNvSpPr/>
          <p:nvPr/>
        </p:nvSpPr>
        <p:spPr>
          <a:xfrm>
            <a:off x="1143000" y="1143000"/>
            <a:ext cx="7010400" cy="4648200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7200" b="1" dirty="0" smtClean="0">
                <a:solidFill>
                  <a:srgbClr val="FFFF00"/>
                </a:solidFill>
              </a:rPr>
              <a:t>أعدوا طريق الرب</a:t>
            </a:r>
            <a:endParaRPr lang="en-GB" sz="7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52400"/>
            <a:ext cx="4419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Y" sz="48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096000"/>
            <a:ext cx="9144001" cy="76944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Y" sz="4400" b="1" dirty="0" smtClean="0">
                <a:solidFill>
                  <a:srgbClr val="FFFF00"/>
                </a:solidFill>
              </a:rPr>
              <a:t>اعدوا طريق الرب </a:t>
            </a:r>
            <a:endParaRPr lang="ar-SY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9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91200"/>
            <a:ext cx="9144000" cy="1077218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>
                <a:solidFill>
                  <a:srgbClr val="002060"/>
                </a:solidFill>
              </a:rPr>
              <a:t>في السنة الخامسة عشرة من حكم القيصر طيباريوس جاء يوحنا المعمدان الى ناحية  الأردن ينادي بمعمودية لغفران الخطايا </a:t>
            </a:r>
            <a:endParaRPr lang="ar-SY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chemeClr val="accent6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002060"/>
                </a:solidFill>
              </a:rPr>
              <a:t>هكذا تحقق ما كتب في سفر اقوال النبي أشعياء</a:t>
            </a:r>
            <a:r>
              <a:rPr lang="ar-SY" sz="3600" b="1" dirty="0" smtClean="0">
                <a:solidFill>
                  <a:srgbClr val="002060"/>
                </a:solidFill>
              </a:rPr>
              <a:t>: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/>
            <a:r>
              <a:rPr lang="ar-SY" sz="3600" b="1" dirty="0" smtClean="0">
                <a:solidFill>
                  <a:srgbClr val="002060"/>
                </a:solidFill>
              </a:rPr>
              <a:t>“</a:t>
            </a:r>
            <a:r>
              <a:rPr lang="ar-SY" sz="3600" b="1" dirty="0" smtClean="0">
                <a:solidFill>
                  <a:srgbClr val="002060"/>
                </a:solidFill>
              </a:rPr>
              <a:t>صوت مناد في البرية“ </a:t>
            </a:r>
            <a:endParaRPr lang="ar-SY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9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912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أعدوا طريق الرب واجعلوا سبله قويمة وكل بشر يرى خلاص الله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91200"/>
            <a:ext cx="91440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002060"/>
                </a:solidFill>
              </a:rPr>
              <a:t>بين الجموع التي تسمع اليه,الكثيرون منها تخرج اليه لتعتمد عن يده </a:t>
            </a:r>
            <a:endParaRPr lang="ar-SY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72200"/>
            <a:ext cx="9144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002060"/>
                </a:solidFill>
              </a:rPr>
              <a:t>فسأله البعض :“ فماذا نعمل ؟</a:t>
            </a:r>
            <a:endParaRPr lang="ar-SY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3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638800"/>
            <a:ext cx="9144000" cy="126188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أجابهم يوحنا :“ من كان عنده قميصان , فليقسمهما بينه وبين من لا قميص له . ومن كان عنده طعام , فليعمل كذلك </a:t>
            </a:r>
            <a:r>
              <a:rPr lang="ar-SY" sz="4000" b="1" dirty="0" smtClean="0">
                <a:solidFill>
                  <a:schemeClr val="bg1"/>
                </a:solidFill>
              </a:rPr>
              <a:t>”</a:t>
            </a:r>
            <a:endParaRPr lang="ar-S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91200"/>
            <a:ext cx="9144000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/>
              <a:t>وأتى اليه بعض العشارين </a:t>
            </a:r>
            <a:r>
              <a:rPr lang="en-US" b="1" dirty="0" smtClean="0"/>
              <a:t>)</a:t>
            </a:r>
            <a:r>
              <a:rPr lang="ar-SY" b="1" dirty="0" smtClean="0"/>
              <a:t> الذين يجمعون الضرائب للحكومة) </a:t>
            </a:r>
            <a:r>
              <a:rPr lang="en-US" b="1" dirty="0" smtClean="0"/>
              <a:t> </a:t>
            </a:r>
            <a:r>
              <a:rPr lang="ar-SY" sz="3200" b="1" dirty="0" smtClean="0"/>
              <a:t>ليعتمدوا , فقالوا له:“ يا معلم , ماذا نعمل ؟ فقال لهم :“ لا تجبوا أكثر مما فرض لكم“</a:t>
            </a:r>
            <a:endParaRPr lang="ar-SY" sz="3200" b="1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وسأله أيضا بعض الجنود : ” ونحن ماذا نعمل“؟ فقال لهم :“ لا تتحاملوا على أحد ولا تظلموا أحدا , واقنعوا برواتبكم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وكان الشعب ينتظر ظهور المسيح, وكل يسأل نفسه عن يوحنا : أليس هو المسيح؟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334000"/>
            <a:ext cx="914400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>
                <a:solidFill>
                  <a:srgbClr val="C00000"/>
                </a:solidFill>
              </a:rPr>
              <a:t>فقال لهم يوحنا : ” أنا أعمدكم بالماء , ولكن يأتي من هو أقوى مني ولست أهلا لأن أفك رباط حذائه , فهو يعمدكم في الروح القدس والنار ”</a:t>
            </a:r>
            <a:endParaRPr lang="ar-SY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24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248400"/>
            <a:ext cx="9144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وكان يعظ الشعب بأقوال كثيرة غيرها فيبلغهم بشارة الخلاص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7630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5400" b="1" dirty="0" smtClean="0">
                <a:solidFill>
                  <a:srgbClr val="FFFF00"/>
                </a:solidFill>
              </a:rPr>
              <a:t>هذا هو أبني الحبيب</a:t>
            </a:r>
            <a:endParaRPr lang="ar-SY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324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324600"/>
            <a:ext cx="9144000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>
                <a:solidFill>
                  <a:schemeClr val="bg1"/>
                </a:solidFill>
              </a:rPr>
              <a:t>في ذلك الوقت أتى يسوع الى الأردن , قاصدا يوحنا ليعتمد عن يده</a:t>
            </a:r>
            <a:endParaRPr lang="ar-SY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3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638800"/>
            <a:ext cx="9144000" cy="1323439"/>
          </a:xfrm>
          <a:prstGeom prst="rect">
            <a:avLst/>
          </a:prstGeom>
          <a:solidFill>
            <a:srgbClr val="0070C0"/>
          </a:solidFill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chemeClr val="bg1"/>
                </a:solidFill>
              </a:rPr>
              <a:t>فجعل يوحنا يمانعه فيقول : ” أنا أحتاج الى الأعتماد عن يدك أو أنت تأتي الي“ ؟ </a:t>
            </a:r>
            <a:endParaRPr lang="ar-S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002060"/>
                </a:solidFill>
              </a:rPr>
              <a:t>فأجابه يسوع: ” دعني الآن وما اريد فهكذا يحسن بنا  أن نتم مشيئة الله ” فتركه وما أراد</a:t>
            </a:r>
            <a:endParaRPr lang="ar-SY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334000"/>
            <a:ext cx="9144000" cy="15696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/>
              <a:t>واعتمد يسوع وخرج لوقته من الماء فاذا السماوات قد انفتحت فرأى روح الله يهبط كأنه حمامة وينزل عليه .واذا صوت من السماء يقول : ”هذا هو ابني الحبيب الذي عنه رضيت“</a:t>
            </a:r>
            <a:endParaRPr lang="ar-SY" sz="3200" b="1" dirty="0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72200"/>
            <a:ext cx="91440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 smtClean="0">
                <a:solidFill>
                  <a:schemeClr val="bg1"/>
                </a:solidFill>
              </a:rPr>
              <a:t>ثم سار الروح بيسوع الى البرية حيث بقي أربعين يوما</a:t>
            </a:r>
            <a:endParaRPr lang="ar-S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6412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65758"/>
            <a:ext cx="9144000" cy="6492242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838200"/>
            <a:ext cx="4495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b="1" dirty="0" smtClean="0">
                <a:solidFill>
                  <a:srgbClr val="FFFF00"/>
                </a:solidFill>
              </a:rPr>
              <a:t>اليوم تمت هذه الآية</a:t>
            </a:r>
            <a:endParaRPr lang="ar-SY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بعد ما أقام في البرية أربعين يوما عاد يسوع الى الجليل بقوة الروح  وكان يعلم في المجامع فانتشر صيته في الناحية كلها  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FFFF00"/>
                </a:solidFill>
              </a:rPr>
              <a:t>وأتى الى الناصرة حيث نشأ ودخل المجمع يوم السبت على عادته وقام ليقرأ</a:t>
            </a:r>
            <a:endParaRPr lang="ar-SY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088559"/>
            <a:ext cx="9144000" cy="76944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Y" sz="4400" b="1" dirty="0" smtClean="0">
                <a:solidFill>
                  <a:schemeClr val="bg1"/>
                </a:solidFill>
              </a:rPr>
              <a:t>فدفع اليه سفر أشعيا</a:t>
            </a:r>
            <a:endParaRPr lang="ar-SY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ففتح السفر فوجد المكان المكتوب فيه: روح الرب نازل علي لأنه مسحني  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105400"/>
            <a:ext cx="9144000" cy="17543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002060"/>
                </a:solidFill>
              </a:rPr>
              <a:t>”أرسلني لأبشر الفقراء لأعلن للمأسورين تخلية سبيلهم وللعميان عودة البصر اليهم وأفرج عن المظلومين وأعلن سنة قبول عند الرب“</a:t>
            </a:r>
            <a:endParaRPr lang="ar-SY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150114"/>
            <a:ext cx="91440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 smtClean="0">
                <a:solidFill>
                  <a:schemeClr val="bg1"/>
                </a:solidFill>
              </a:rPr>
              <a:t>ثم طوى السفر فأعاده الى الخادم وجلس</a:t>
            </a:r>
            <a:endParaRPr lang="ar-S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172200"/>
            <a:ext cx="91440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FFFF00"/>
                </a:solidFill>
              </a:rPr>
              <a:t>وكانت عيون أهل المجمع كلهم شاخصة اليه</a:t>
            </a:r>
            <a:endParaRPr lang="ar-SY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52400" y="5715000"/>
            <a:ext cx="92964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FFFF00"/>
                </a:solidFill>
              </a:rPr>
              <a:t>فأخذ يقول لهم: ” اليوم تمت هذه الآية بمسمع منكم وكانوا يعجبون بأجمعهم من كلامه</a:t>
            </a:r>
            <a:endParaRPr lang="ar-SY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1254" cy="68580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405</Words>
  <Application>Microsoft Office PowerPoint</Application>
  <PresentationFormat>On-screen Show (4:3)</PresentationFormat>
  <Paragraphs>29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By DR.Ahmed Saker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Computer</cp:lastModifiedBy>
  <cp:revision>25</cp:revision>
  <dcterms:created xsi:type="dcterms:W3CDTF">2011-10-26T01:40:12Z</dcterms:created>
  <dcterms:modified xsi:type="dcterms:W3CDTF">2012-12-22T01:31:22Z</dcterms:modified>
</cp:coreProperties>
</file>