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66" r:id="rId2"/>
    <p:sldId id="256" r:id="rId3"/>
    <p:sldId id="257" r:id="rId4"/>
    <p:sldId id="258" r:id="rId5"/>
    <p:sldId id="259" r:id="rId6"/>
    <p:sldId id="260" r:id="rId7"/>
    <p:sldId id="261" r:id="rId8"/>
    <p:sldId id="262" r:id="rId9"/>
    <p:sldId id="263" r:id="rId10"/>
    <p:sldId id="264" r:id="rId11"/>
    <p:sldId id="265" r:id="rId12"/>
  </p:sldIdLst>
  <p:sldSz cx="9144000" cy="6858000" type="screen4x3"/>
  <p:notesSz cx="6858000" cy="9144000"/>
  <p:defaultText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00"/>
    <a:srgbClr val="B84714"/>
    <a:srgbClr val="0000FF"/>
    <a:srgbClr val="3333FF"/>
    <a:srgbClr val="990099"/>
    <a:srgbClr val="996600"/>
    <a:srgbClr val="FF9900"/>
    <a:srgbClr val="CC6600"/>
    <a:srgbClr val="660033"/>
    <a:srgbClr val="FF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69" d="100"/>
          <a:sy n="69" d="100"/>
        </p:scale>
        <p:origin x="-5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Y"/>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Y"/>
          </a:p>
        </p:txBody>
      </p:sp>
      <p:sp>
        <p:nvSpPr>
          <p:cNvPr id="4" name="Date Placeholder 3"/>
          <p:cNvSpPr>
            <a:spLocks noGrp="1"/>
          </p:cNvSpPr>
          <p:nvPr>
            <p:ph type="dt" sz="half" idx="10"/>
          </p:nvPr>
        </p:nvSpPr>
        <p:spPr/>
        <p:txBody>
          <a:bodyPr/>
          <a:lstStyle/>
          <a:p>
            <a:fld id="{4FD0FF57-E22A-452F-B72B-E691DE7156F9}" type="datetimeFigureOut">
              <a:rPr lang="ar-SY" smtClean="0"/>
              <a:pPr/>
              <a:t>08/02/1434</a:t>
            </a:fld>
            <a:endParaRPr lang="ar-SY"/>
          </a:p>
        </p:txBody>
      </p:sp>
      <p:sp>
        <p:nvSpPr>
          <p:cNvPr id="5" name="Footer Placeholder 4"/>
          <p:cNvSpPr>
            <a:spLocks noGrp="1"/>
          </p:cNvSpPr>
          <p:nvPr>
            <p:ph type="ftr" sz="quarter" idx="11"/>
          </p:nvPr>
        </p:nvSpPr>
        <p:spPr/>
        <p:txBody>
          <a:bodyPr/>
          <a:lstStyle/>
          <a:p>
            <a:endParaRPr lang="ar-SY"/>
          </a:p>
        </p:txBody>
      </p:sp>
      <p:sp>
        <p:nvSpPr>
          <p:cNvPr id="6" name="Slide Number Placeholder 5"/>
          <p:cNvSpPr>
            <a:spLocks noGrp="1"/>
          </p:cNvSpPr>
          <p:nvPr>
            <p:ph type="sldNum" sz="quarter" idx="12"/>
          </p:nvPr>
        </p:nvSpPr>
        <p:spPr/>
        <p:txBody>
          <a:bodyPr/>
          <a:lstStyle/>
          <a:p>
            <a:fld id="{1A97590F-9CBC-40EF-8394-609714D748B6}" type="slidenum">
              <a:rPr lang="ar-SY" smtClean="0"/>
              <a:pPr/>
              <a:t>‹#›</a:t>
            </a:fld>
            <a:endParaRPr lang="ar-SY"/>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Y"/>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4" name="Date Placeholder 3"/>
          <p:cNvSpPr>
            <a:spLocks noGrp="1"/>
          </p:cNvSpPr>
          <p:nvPr>
            <p:ph type="dt" sz="half" idx="10"/>
          </p:nvPr>
        </p:nvSpPr>
        <p:spPr/>
        <p:txBody>
          <a:bodyPr/>
          <a:lstStyle/>
          <a:p>
            <a:fld id="{4FD0FF57-E22A-452F-B72B-E691DE7156F9}" type="datetimeFigureOut">
              <a:rPr lang="ar-SY" smtClean="0"/>
              <a:pPr/>
              <a:t>08/02/1434</a:t>
            </a:fld>
            <a:endParaRPr lang="ar-SY"/>
          </a:p>
        </p:txBody>
      </p:sp>
      <p:sp>
        <p:nvSpPr>
          <p:cNvPr id="5" name="Footer Placeholder 4"/>
          <p:cNvSpPr>
            <a:spLocks noGrp="1"/>
          </p:cNvSpPr>
          <p:nvPr>
            <p:ph type="ftr" sz="quarter" idx="11"/>
          </p:nvPr>
        </p:nvSpPr>
        <p:spPr/>
        <p:txBody>
          <a:bodyPr/>
          <a:lstStyle/>
          <a:p>
            <a:endParaRPr lang="ar-SY"/>
          </a:p>
        </p:txBody>
      </p:sp>
      <p:sp>
        <p:nvSpPr>
          <p:cNvPr id="6" name="Slide Number Placeholder 5"/>
          <p:cNvSpPr>
            <a:spLocks noGrp="1"/>
          </p:cNvSpPr>
          <p:nvPr>
            <p:ph type="sldNum" sz="quarter" idx="12"/>
          </p:nvPr>
        </p:nvSpPr>
        <p:spPr/>
        <p:txBody>
          <a:bodyPr/>
          <a:lstStyle/>
          <a:p>
            <a:fld id="{1A97590F-9CBC-40EF-8394-609714D748B6}" type="slidenum">
              <a:rPr lang="ar-SY" smtClean="0"/>
              <a:pPr/>
              <a:t>‹#›</a:t>
            </a:fld>
            <a:endParaRPr lang="ar-SY"/>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Y"/>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FD0FF57-E22A-452F-B72B-E691DE7156F9}" type="datetimeFigureOut">
              <a:rPr lang="ar-SY" smtClean="0"/>
              <a:pPr/>
              <a:t>08/02/1434</a:t>
            </a:fld>
            <a:endParaRPr lang="ar-SY"/>
          </a:p>
        </p:txBody>
      </p:sp>
      <p:sp>
        <p:nvSpPr>
          <p:cNvPr id="5" name="Footer Placeholder 4"/>
          <p:cNvSpPr>
            <a:spLocks noGrp="1"/>
          </p:cNvSpPr>
          <p:nvPr>
            <p:ph type="ftr" sz="quarter" idx="11"/>
          </p:nvPr>
        </p:nvSpPr>
        <p:spPr/>
        <p:txBody>
          <a:bodyPr/>
          <a:lstStyle/>
          <a:p>
            <a:endParaRPr lang="ar-SY"/>
          </a:p>
        </p:txBody>
      </p:sp>
      <p:sp>
        <p:nvSpPr>
          <p:cNvPr id="6" name="Slide Number Placeholder 5"/>
          <p:cNvSpPr>
            <a:spLocks noGrp="1"/>
          </p:cNvSpPr>
          <p:nvPr>
            <p:ph type="sldNum" sz="quarter" idx="12"/>
          </p:nvPr>
        </p:nvSpPr>
        <p:spPr/>
        <p:txBody>
          <a:bodyPr/>
          <a:lstStyle/>
          <a:p>
            <a:fld id="{1A97590F-9CBC-40EF-8394-609714D748B6}" type="slidenum">
              <a:rPr lang="ar-SY" smtClean="0"/>
              <a:pPr/>
              <a:t>‹#›</a:t>
            </a:fld>
            <a:endParaRPr lang="ar-SY"/>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Y"/>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5" name="Date Placeholder 4"/>
          <p:cNvSpPr>
            <a:spLocks noGrp="1"/>
          </p:cNvSpPr>
          <p:nvPr>
            <p:ph type="dt" sz="half" idx="10"/>
          </p:nvPr>
        </p:nvSpPr>
        <p:spPr/>
        <p:txBody>
          <a:bodyPr/>
          <a:lstStyle/>
          <a:p>
            <a:fld id="{4FD0FF57-E22A-452F-B72B-E691DE7156F9}" type="datetimeFigureOut">
              <a:rPr lang="ar-SY" smtClean="0"/>
              <a:pPr/>
              <a:t>08/02/1434</a:t>
            </a:fld>
            <a:endParaRPr lang="ar-SY"/>
          </a:p>
        </p:txBody>
      </p:sp>
      <p:sp>
        <p:nvSpPr>
          <p:cNvPr id="6" name="Footer Placeholder 5"/>
          <p:cNvSpPr>
            <a:spLocks noGrp="1"/>
          </p:cNvSpPr>
          <p:nvPr>
            <p:ph type="ftr" sz="quarter" idx="11"/>
          </p:nvPr>
        </p:nvSpPr>
        <p:spPr/>
        <p:txBody>
          <a:bodyPr/>
          <a:lstStyle/>
          <a:p>
            <a:endParaRPr lang="ar-SY"/>
          </a:p>
        </p:txBody>
      </p:sp>
      <p:sp>
        <p:nvSpPr>
          <p:cNvPr id="7" name="Slide Number Placeholder 6"/>
          <p:cNvSpPr>
            <a:spLocks noGrp="1"/>
          </p:cNvSpPr>
          <p:nvPr>
            <p:ph type="sldNum" sz="quarter" idx="12"/>
          </p:nvPr>
        </p:nvSpPr>
        <p:spPr/>
        <p:txBody>
          <a:bodyPr/>
          <a:lstStyle/>
          <a:p>
            <a:fld id="{1A97590F-9CBC-40EF-8394-609714D748B6}" type="slidenum">
              <a:rPr lang="ar-SY" smtClean="0"/>
              <a:pPr/>
              <a:t>‹#›</a:t>
            </a:fld>
            <a:endParaRPr lang="ar-SY"/>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Y"/>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7" name="Date Placeholder 6"/>
          <p:cNvSpPr>
            <a:spLocks noGrp="1"/>
          </p:cNvSpPr>
          <p:nvPr>
            <p:ph type="dt" sz="half" idx="10"/>
          </p:nvPr>
        </p:nvSpPr>
        <p:spPr/>
        <p:txBody>
          <a:bodyPr/>
          <a:lstStyle/>
          <a:p>
            <a:fld id="{4FD0FF57-E22A-452F-B72B-E691DE7156F9}" type="datetimeFigureOut">
              <a:rPr lang="ar-SY" smtClean="0"/>
              <a:pPr/>
              <a:t>08/02/1434</a:t>
            </a:fld>
            <a:endParaRPr lang="ar-SY"/>
          </a:p>
        </p:txBody>
      </p:sp>
      <p:sp>
        <p:nvSpPr>
          <p:cNvPr id="8" name="Footer Placeholder 7"/>
          <p:cNvSpPr>
            <a:spLocks noGrp="1"/>
          </p:cNvSpPr>
          <p:nvPr>
            <p:ph type="ftr" sz="quarter" idx="11"/>
          </p:nvPr>
        </p:nvSpPr>
        <p:spPr/>
        <p:txBody>
          <a:bodyPr/>
          <a:lstStyle/>
          <a:p>
            <a:endParaRPr lang="ar-SY"/>
          </a:p>
        </p:txBody>
      </p:sp>
      <p:sp>
        <p:nvSpPr>
          <p:cNvPr id="9" name="Slide Number Placeholder 8"/>
          <p:cNvSpPr>
            <a:spLocks noGrp="1"/>
          </p:cNvSpPr>
          <p:nvPr>
            <p:ph type="sldNum" sz="quarter" idx="12"/>
          </p:nvPr>
        </p:nvSpPr>
        <p:spPr/>
        <p:txBody>
          <a:bodyPr/>
          <a:lstStyle/>
          <a:p>
            <a:fld id="{1A97590F-9CBC-40EF-8394-609714D748B6}" type="slidenum">
              <a:rPr lang="ar-SY" smtClean="0"/>
              <a:pPr/>
              <a:t>‹#›</a:t>
            </a:fld>
            <a:endParaRPr lang="ar-SY"/>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Y"/>
          </a:p>
        </p:txBody>
      </p:sp>
      <p:sp>
        <p:nvSpPr>
          <p:cNvPr id="3" name="Date Placeholder 2"/>
          <p:cNvSpPr>
            <a:spLocks noGrp="1"/>
          </p:cNvSpPr>
          <p:nvPr>
            <p:ph type="dt" sz="half" idx="10"/>
          </p:nvPr>
        </p:nvSpPr>
        <p:spPr/>
        <p:txBody>
          <a:bodyPr/>
          <a:lstStyle/>
          <a:p>
            <a:fld id="{4FD0FF57-E22A-452F-B72B-E691DE7156F9}" type="datetimeFigureOut">
              <a:rPr lang="ar-SY" smtClean="0"/>
              <a:pPr/>
              <a:t>08/02/1434</a:t>
            </a:fld>
            <a:endParaRPr lang="ar-SY"/>
          </a:p>
        </p:txBody>
      </p:sp>
      <p:sp>
        <p:nvSpPr>
          <p:cNvPr id="4" name="Footer Placeholder 3"/>
          <p:cNvSpPr>
            <a:spLocks noGrp="1"/>
          </p:cNvSpPr>
          <p:nvPr>
            <p:ph type="ftr" sz="quarter" idx="11"/>
          </p:nvPr>
        </p:nvSpPr>
        <p:spPr/>
        <p:txBody>
          <a:bodyPr/>
          <a:lstStyle/>
          <a:p>
            <a:endParaRPr lang="ar-SY"/>
          </a:p>
        </p:txBody>
      </p:sp>
      <p:sp>
        <p:nvSpPr>
          <p:cNvPr id="5" name="Slide Number Placeholder 4"/>
          <p:cNvSpPr>
            <a:spLocks noGrp="1"/>
          </p:cNvSpPr>
          <p:nvPr>
            <p:ph type="sldNum" sz="quarter" idx="12"/>
          </p:nvPr>
        </p:nvSpPr>
        <p:spPr/>
        <p:txBody>
          <a:bodyPr/>
          <a:lstStyle/>
          <a:p>
            <a:fld id="{1A97590F-9CBC-40EF-8394-609714D748B6}" type="slidenum">
              <a:rPr lang="ar-SY" smtClean="0"/>
              <a:pPr/>
              <a:t>‹#›</a:t>
            </a:fld>
            <a:endParaRPr lang="ar-SY"/>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D0FF57-E22A-452F-B72B-E691DE7156F9}" type="datetimeFigureOut">
              <a:rPr lang="ar-SY" smtClean="0"/>
              <a:pPr/>
              <a:t>08/02/1434</a:t>
            </a:fld>
            <a:endParaRPr lang="ar-SY"/>
          </a:p>
        </p:txBody>
      </p:sp>
      <p:sp>
        <p:nvSpPr>
          <p:cNvPr id="3" name="Footer Placeholder 2"/>
          <p:cNvSpPr>
            <a:spLocks noGrp="1"/>
          </p:cNvSpPr>
          <p:nvPr>
            <p:ph type="ftr" sz="quarter" idx="11"/>
          </p:nvPr>
        </p:nvSpPr>
        <p:spPr/>
        <p:txBody>
          <a:bodyPr/>
          <a:lstStyle/>
          <a:p>
            <a:endParaRPr lang="ar-SY"/>
          </a:p>
        </p:txBody>
      </p:sp>
      <p:sp>
        <p:nvSpPr>
          <p:cNvPr id="4" name="Slide Number Placeholder 3"/>
          <p:cNvSpPr>
            <a:spLocks noGrp="1"/>
          </p:cNvSpPr>
          <p:nvPr>
            <p:ph type="sldNum" sz="quarter" idx="12"/>
          </p:nvPr>
        </p:nvSpPr>
        <p:spPr/>
        <p:txBody>
          <a:bodyPr/>
          <a:lstStyle/>
          <a:p>
            <a:fld id="{1A97590F-9CBC-40EF-8394-609714D748B6}" type="slidenum">
              <a:rPr lang="ar-SY" smtClean="0"/>
              <a:pPr/>
              <a:t>‹#›</a:t>
            </a:fld>
            <a:endParaRPr lang="ar-SY"/>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Y"/>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D0FF57-E22A-452F-B72B-E691DE7156F9}" type="datetimeFigureOut">
              <a:rPr lang="ar-SY" smtClean="0"/>
              <a:pPr/>
              <a:t>08/02/1434</a:t>
            </a:fld>
            <a:endParaRPr lang="ar-SY"/>
          </a:p>
        </p:txBody>
      </p:sp>
      <p:sp>
        <p:nvSpPr>
          <p:cNvPr id="6" name="Footer Placeholder 5"/>
          <p:cNvSpPr>
            <a:spLocks noGrp="1"/>
          </p:cNvSpPr>
          <p:nvPr>
            <p:ph type="ftr" sz="quarter" idx="11"/>
          </p:nvPr>
        </p:nvSpPr>
        <p:spPr/>
        <p:txBody>
          <a:bodyPr/>
          <a:lstStyle/>
          <a:p>
            <a:endParaRPr lang="ar-SY"/>
          </a:p>
        </p:txBody>
      </p:sp>
      <p:sp>
        <p:nvSpPr>
          <p:cNvPr id="7" name="Slide Number Placeholder 6"/>
          <p:cNvSpPr>
            <a:spLocks noGrp="1"/>
          </p:cNvSpPr>
          <p:nvPr>
            <p:ph type="sldNum" sz="quarter" idx="12"/>
          </p:nvPr>
        </p:nvSpPr>
        <p:spPr/>
        <p:txBody>
          <a:bodyPr/>
          <a:lstStyle/>
          <a:p>
            <a:fld id="{1A97590F-9CBC-40EF-8394-609714D748B6}" type="slidenum">
              <a:rPr lang="ar-SY" smtClean="0"/>
              <a:pPr/>
              <a:t>‹#›</a:t>
            </a:fld>
            <a:endParaRPr lang="ar-SY"/>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Y"/>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Y"/>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D0FF57-E22A-452F-B72B-E691DE7156F9}" type="datetimeFigureOut">
              <a:rPr lang="ar-SY" smtClean="0"/>
              <a:pPr/>
              <a:t>08/02/1434</a:t>
            </a:fld>
            <a:endParaRPr lang="ar-SY"/>
          </a:p>
        </p:txBody>
      </p:sp>
      <p:sp>
        <p:nvSpPr>
          <p:cNvPr id="6" name="Footer Placeholder 5"/>
          <p:cNvSpPr>
            <a:spLocks noGrp="1"/>
          </p:cNvSpPr>
          <p:nvPr>
            <p:ph type="ftr" sz="quarter" idx="11"/>
          </p:nvPr>
        </p:nvSpPr>
        <p:spPr/>
        <p:txBody>
          <a:bodyPr/>
          <a:lstStyle/>
          <a:p>
            <a:endParaRPr lang="ar-SY"/>
          </a:p>
        </p:txBody>
      </p:sp>
      <p:sp>
        <p:nvSpPr>
          <p:cNvPr id="7" name="Slide Number Placeholder 6"/>
          <p:cNvSpPr>
            <a:spLocks noGrp="1"/>
          </p:cNvSpPr>
          <p:nvPr>
            <p:ph type="sldNum" sz="quarter" idx="12"/>
          </p:nvPr>
        </p:nvSpPr>
        <p:spPr/>
        <p:txBody>
          <a:bodyPr/>
          <a:lstStyle/>
          <a:p>
            <a:fld id="{1A97590F-9CBC-40EF-8394-609714D748B6}" type="slidenum">
              <a:rPr lang="ar-SY" smtClean="0"/>
              <a:pPr/>
              <a:t>‹#›</a:t>
            </a:fld>
            <a:endParaRPr lang="ar-SY"/>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Y"/>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4" name="Date Placeholder 3"/>
          <p:cNvSpPr>
            <a:spLocks noGrp="1"/>
          </p:cNvSpPr>
          <p:nvPr>
            <p:ph type="dt" sz="half" idx="10"/>
          </p:nvPr>
        </p:nvSpPr>
        <p:spPr/>
        <p:txBody>
          <a:bodyPr/>
          <a:lstStyle/>
          <a:p>
            <a:fld id="{4FD0FF57-E22A-452F-B72B-E691DE7156F9}" type="datetimeFigureOut">
              <a:rPr lang="ar-SY" smtClean="0"/>
              <a:pPr/>
              <a:t>08/02/1434</a:t>
            </a:fld>
            <a:endParaRPr lang="ar-SY"/>
          </a:p>
        </p:txBody>
      </p:sp>
      <p:sp>
        <p:nvSpPr>
          <p:cNvPr id="5" name="Footer Placeholder 4"/>
          <p:cNvSpPr>
            <a:spLocks noGrp="1"/>
          </p:cNvSpPr>
          <p:nvPr>
            <p:ph type="ftr" sz="quarter" idx="11"/>
          </p:nvPr>
        </p:nvSpPr>
        <p:spPr/>
        <p:txBody>
          <a:bodyPr/>
          <a:lstStyle/>
          <a:p>
            <a:endParaRPr lang="ar-SY"/>
          </a:p>
        </p:txBody>
      </p:sp>
      <p:sp>
        <p:nvSpPr>
          <p:cNvPr id="6" name="Slide Number Placeholder 5"/>
          <p:cNvSpPr>
            <a:spLocks noGrp="1"/>
          </p:cNvSpPr>
          <p:nvPr>
            <p:ph type="sldNum" sz="quarter" idx="12"/>
          </p:nvPr>
        </p:nvSpPr>
        <p:spPr/>
        <p:txBody>
          <a:bodyPr/>
          <a:lstStyle/>
          <a:p>
            <a:fld id="{1A97590F-9CBC-40EF-8394-609714D748B6}" type="slidenum">
              <a:rPr lang="ar-SY" smtClean="0"/>
              <a:pPr/>
              <a:t>‹#›</a:t>
            </a:fld>
            <a:endParaRPr lang="ar-SY"/>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Y"/>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4" name="Date Placeholder 3"/>
          <p:cNvSpPr>
            <a:spLocks noGrp="1"/>
          </p:cNvSpPr>
          <p:nvPr>
            <p:ph type="dt" sz="half" idx="10"/>
          </p:nvPr>
        </p:nvSpPr>
        <p:spPr/>
        <p:txBody>
          <a:bodyPr/>
          <a:lstStyle/>
          <a:p>
            <a:fld id="{4FD0FF57-E22A-452F-B72B-E691DE7156F9}" type="datetimeFigureOut">
              <a:rPr lang="ar-SY" smtClean="0"/>
              <a:pPr/>
              <a:t>08/02/1434</a:t>
            </a:fld>
            <a:endParaRPr lang="ar-SY"/>
          </a:p>
        </p:txBody>
      </p:sp>
      <p:sp>
        <p:nvSpPr>
          <p:cNvPr id="5" name="Footer Placeholder 4"/>
          <p:cNvSpPr>
            <a:spLocks noGrp="1"/>
          </p:cNvSpPr>
          <p:nvPr>
            <p:ph type="ftr" sz="quarter" idx="11"/>
          </p:nvPr>
        </p:nvSpPr>
        <p:spPr/>
        <p:txBody>
          <a:bodyPr/>
          <a:lstStyle/>
          <a:p>
            <a:endParaRPr lang="ar-SY"/>
          </a:p>
        </p:txBody>
      </p:sp>
      <p:sp>
        <p:nvSpPr>
          <p:cNvPr id="6" name="Slide Number Placeholder 5"/>
          <p:cNvSpPr>
            <a:spLocks noGrp="1"/>
          </p:cNvSpPr>
          <p:nvPr>
            <p:ph type="sldNum" sz="quarter" idx="12"/>
          </p:nvPr>
        </p:nvSpPr>
        <p:spPr/>
        <p:txBody>
          <a:bodyPr/>
          <a:lstStyle/>
          <a:p>
            <a:fld id="{1A97590F-9CBC-40EF-8394-609714D748B6}" type="slidenum">
              <a:rPr lang="ar-SY" smtClean="0"/>
              <a:pPr/>
              <a:t>‹#›</a:t>
            </a:fld>
            <a:endParaRPr lang="ar-SY"/>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Y"/>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FD0FF57-E22A-452F-B72B-E691DE7156F9}" type="datetimeFigureOut">
              <a:rPr lang="ar-SY" smtClean="0"/>
              <a:pPr/>
              <a:t>08/02/1434</a:t>
            </a:fld>
            <a:endParaRPr lang="ar-SY"/>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Y"/>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1A97590F-9CBC-40EF-8394-609714D748B6}" type="slidenum">
              <a:rPr lang="ar-SY" smtClean="0"/>
              <a:pPr/>
              <a:t>‹#›</a:t>
            </a:fld>
            <a:endParaRPr lang="ar-SY"/>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n 1"/>
          <p:cNvSpPr/>
          <p:nvPr/>
        </p:nvSpPr>
        <p:spPr>
          <a:xfrm>
            <a:off x="0" y="0"/>
            <a:ext cx="9144000" cy="6858000"/>
          </a:xfrm>
          <a:prstGeom prst="sun">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Y" sz="6000" b="1" dirty="0" smtClean="0">
                <a:solidFill>
                  <a:srgbClr val="FFFF00"/>
                </a:solidFill>
              </a:rPr>
              <a:t>مريم العذراء وطفولة يسوع</a:t>
            </a:r>
            <a:endParaRPr lang="en-GB" sz="6000" b="1" dirty="0">
              <a:solidFill>
                <a:srgbClr val="FFFF00"/>
              </a:solidFill>
            </a:endParaRPr>
          </a:p>
        </p:txBody>
      </p:sp>
    </p:spTree>
  </p:cSld>
  <p:clrMapOvr>
    <a:masterClrMapping/>
  </p:clrMapOvr>
  <p:transition spd="slow">
    <p:wheel spokes="3"/>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086600" y="0"/>
            <a:ext cx="2057400" cy="6986528"/>
          </a:xfrm>
          <a:prstGeom prst="rect">
            <a:avLst/>
          </a:prstGeom>
          <a:solidFill>
            <a:srgbClr val="FFFF00"/>
          </a:solidFill>
        </p:spPr>
        <p:txBody>
          <a:bodyPr wrap="square" rtlCol="1">
            <a:spAutoFit/>
          </a:bodyPr>
          <a:lstStyle/>
          <a:p>
            <a:r>
              <a:rPr lang="ar-SY" sz="3200" b="1" dirty="0" smtClean="0">
                <a:solidFill>
                  <a:srgbClr val="0000FF"/>
                </a:solidFill>
              </a:rPr>
              <a:t>و في الشهر السادس أرسل الملاك جبرائيل من قبل الله الى مدينة في الجليل تسمّى الناصرة إلى عذراء مخطوبة لرجل اسمه يوسف من بيت داوود واسم العذراء مريم... </a:t>
            </a:r>
            <a:endParaRPr lang="ar-SY" sz="3200" b="1" dirty="0">
              <a:solidFill>
                <a:srgbClr val="0000FF"/>
              </a:solidFill>
            </a:endParaRPr>
          </a:p>
        </p:txBody>
      </p:sp>
      <p:pic>
        <p:nvPicPr>
          <p:cNvPr id="7" name="Picture 6" descr="scan0001.jpg"/>
          <p:cNvPicPr>
            <a:picLocks noChangeAspect="1"/>
          </p:cNvPicPr>
          <p:nvPr/>
        </p:nvPicPr>
        <p:blipFill>
          <a:blip r:embed="rId2" cstate="print"/>
          <a:stretch>
            <a:fillRect/>
          </a:stretch>
        </p:blipFill>
        <p:spPr>
          <a:xfrm>
            <a:off x="0" y="0"/>
            <a:ext cx="7086600" cy="6858000"/>
          </a:xfrm>
          <a:prstGeom prst="rect">
            <a:avLst/>
          </a:prstGeom>
        </p:spPr>
      </p:pic>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plus(in)">
                                      <p:cBhvr>
                                        <p:cTn id="7" dur="3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2.jpg"/>
          <p:cNvPicPr>
            <a:picLocks noChangeAspect="1"/>
          </p:cNvPicPr>
          <p:nvPr/>
        </p:nvPicPr>
        <p:blipFill>
          <a:blip r:embed="rId2" cstate="print"/>
          <a:stretch>
            <a:fillRect/>
          </a:stretch>
        </p:blipFill>
        <p:spPr>
          <a:xfrm>
            <a:off x="0" y="0"/>
            <a:ext cx="9144000" cy="5062728"/>
          </a:xfrm>
          <a:prstGeom prst="rect">
            <a:avLst/>
          </a:prstGeom>
        </p:spPr>
      </p:pic>
      <p:sp>
        <p:nvSpPr>
          <p:cNvPr id="4" name="TextBox 3"/>
          <p:cNvSpPr txBox="1"/>
          <p:nvPr/>
        </p:nvSpPr>
        <p:spPr>
          <a:xfrm>
            <a:off x="0" y="5029200"/>
            <a:ext cx="9144000" cy="2015192"/>
          </a:xfrm>
          <a:prstGeom prst="rect">
            <a:avLst/>
          </a:prstGeom>
          <a:solidFill>
            <a:schemeClr val="accent4">
              <a:lumMod val="75000"/>
            </a:schemeClr>
          </a:solidFill>
          <a:ln>
            <a:solidFill>
              <a:schemeClr val="accent1"/>
            </a:solidFill>
          </a:ln>
        </p:spPr>
        <p:txBody>
          <a:bodyPr wrap="square" rtlCol="1">
            <a:spAutoFit/>
          </a:bodyPr>
          <a:lstStyle/>
          <a:p>
            <a:r>
              <a:rPr lang="ar-SY" sz="2400" b="1" dirty="0" smtClean="0">
                <a:solidFill>
                  <a:srgbClr val="FFFF00"/>
                </a:solidFill>
              </a:rPr>
              <a:t>فلما دخل إليها الملاك قال “السلام عليك يا ممتلئة نعمة،الرب معك، مباركة انت في النساء’’ فلما رأته اضطربت من كلامه و فكرت ما عسى أن يكون هذا السلام. فقال لها الملاك:“لاتخافي يا مريم لأن الله يحبك كثيرا وها أنت ستحبلين وتلدين ابنا و تسمينه يسوع، وهذا سيكون عظيما وابن العلى يدعى’’ فقالت مريم: أنا خادمة الرب ليكن ليّ كما قلت’’</a:t>
            </a:r>
            <a:endParaRPr lang="en-US" sz="2400" b="1" dirty="0" smtClean="0">
              <a:solidFill>
                <a:srgbClr val="FFFF00"/>
              </a:solidFill>
            </a:endParaRPr>
          </a:p>
          <a:p>
            <a:r>
              <a:rPr lang="ar-SY" sz="2400" b="1" dirty="0" smtClean="0">
                <a:solidFill>
                  <a:srgbClr val="FFFF00"/>
                </a:solidFill>
              </a:rPr>
              <a:t>وانصرف من عندها</a:t>
            </a:r>
            <a:r>
              <a:rPr lang="ar-SY" sz="2000" b="1" dirty="0" smtClean="0">
                <a:solidFill>
                  <a:srgbClr val="FFFF00"/>
                </a:solidFill>
              </a:rPr>
              <a:t>.</a:t>
            </a:r>
            <a:endParaRPr lang="ar-SY" sz="2000" b="1" dirty="0">
              <a:solidFill>
                <a:srgbClr val="FFFF00"/>
              </a:solidFill>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2)">
                                      <p:cBhvr>
                                        <p:cTn id="7" dur="3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3.jpg"/>
          <p:cNvPicPr>
            <a:picLocks noChangeAspect="1"/>
          </p:cNvPicPr>
          <p:nvPr/>
        </p:nvPicPr>
        <p:blipFill>
          <a:blip r:embed="rId2" cstate="print"/>
          <a:stretch>
            <a:fillRect/>
          </a:stretch>
        </p:blipFill>
        <p:spPr>
          <a:xfrm>
            <a:off x="0" y="0"/>
            <a:ext cx="5029200" cy="6858000"/>
          </a:xfrm>
          <a:prstGeom prst="rect">
            <a:avLst/>
          </a:prstGeom>
        </p:spPr>
      </p:pic>
      <p:sp>
        <p:nvSpPr>
          <p:cNvPr id="3" name="TextBox 2"/>
          <p:cNvSpPr txBox="1"/>
          <p:nvPr/>
        </p:nvSpPr>
        <p:spPr>
          <a:xfrm>
            <a:off x="5029200" y="1"/>
            <a:ext cx="4114800" cy="6863417"/>
          </a:xfrm>
          <a:prstGeom prst="rect">
            <a:avLst/>
          </a:prstGeom>
          <a:solidFill>
            <a:schemeClr val="tx2"/>
          </a:solidFill>
        </p:spPr>
        <p:txBody>
          <a:bodyPr wrap="square" rtlCol="1">
            <a:spAutoFit/>
          </a:bodyPr>
          <a:lstStyle/>
          <a:p>
            <a:r>
              <a:rPr lang="ar-SY" sz="2000" b="1" dirty="0" smtClean="0">
                <a:solidFill>
                  <a:srgbClr val="FFFF00"/>
                </a:solidFill>
              </a:rPr>
              <a:t>في ذلك الزمان أمر القيصر أغسطس بأحصاء جميع سكان الأمبراطورية وكان على الجميع أن يذهبوا ويكتتيبوا حيث ولدوا وكان يوسف من بيت داوود لذلك كان عليه أن يصعد إلى بيت لحم مع مريم امرأته وهي حبلى،وهناك لم يكن لهما موضع في الخان، لذلك قصدوا إحدى المغر التي كان الرعاة يستعملونها كأسطبل، وهناك ولدت مريم ابنها البكر فلفته ووضعته في المزود.</a:t>
            </a:r>
          </a:p>
          <a:p>
            <a:r>
              <a:rPr lang="ar-SY" sz="2000" b="1" dirty="0" smtClean="0">
                <a:solidFill>
                  <a:srgbClr val="FFFF00"/>
                </a:solidFill>
              </a:rPr>
              <a:t>وكان في المكان رعاة يسهرون على قطعانهم ففاجأهم ملأك الربّ وقال لهم :“إني أبشركم بفرح عظيم لقد ولد لكم اليوم مخلص وهو المسيح الربّ وهذه علامة لأنّكم ستجدون طفلا مقمطا مضجعا في مزود’’.وانضم للملاك جمهور من جند السماء أخذوا يسبحون الله ويقولون:“المجد لله في العلى وعلى الأرض السلام وفي الناس المسرة’’.</a:t>
            </a:r>
          </a:p>
          <a:p>
            <a:r>
              <a:rPr lang="ar-SY" sz="2000" b="1" dirty="0" smtClean="0">
                <a:solidFill>
                  <a:srgbClr val="FFFF00"/>
                </a:solidFill>
              </a:rPr>
              <a:t>ولما انصرف الملائكة قال الرعاة لبعضهم:“هيا بنا لنذهب إلى بيت لحم لنرى ما حدث ،وجاءوا مسرعين فوجدوا مريم و يوسف والطفل في المغارة فسجدوا للطفل ورجعوا يسبحون الله على ما سمعوا ورأوا.</a:t>
            </a:r>
          </a:p>
          <a:p>
            <a:endParaRPr lang="ar-SY" sz="2000" b="1" dirty="0" smtClean="0">
              <a:solidFill>
                <a:srgbClr val="FFFF00"/>
              </a:solidFill>
            </a:endParaRPr>
          </a:p>
        </p:txBody>
      </p:sp>
    </p:spTree>
  </p:cSld>
  <p:clrMapOvr>
    <a:masterClrMapping/>
  </p:clrMapOvr>
  <p:transition spd="slow">
    <p:whee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3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4.jpg"/>
          <p:cNvPicPr>
            <a:picLocks noChangeAspect="1"/>
          </p:cNvPicPr>
          <p:nvPr/>
        </p:nvPicPr>
        <p:blipFill>
          <a:blip r:embed="rId2" cstate="print"/>
          <a:stretch>
            <a:fillRect/>
          </a:stretch>
        </p:blipFill>
        <p:spPr>
          <a:xfrm>
            <a:off x="0" y="0"/>
            <a:ext cx="7162800" cy="6858000"/>
          </a:xfrm>
          <a:prstGeom prst="rect">
            <a:avLst/>
          </a:prstGeom>
        </p:spPr>
      </p:pic>
      <p:sp>
        <p:nvSpPr>
          <p:cNvPr id="3" name="TextBox 2"/>
          <p:cNvSpPr txBox="1"/>
          <p:nvPr/>
        </p:nvSpPr>
        <p:spPr>
          <a:xfrm>
            <a:off x="7162800" y="0"/>
            <a:ext cx="1981200" cy="6858000"/>
          </a:xfrm>
          <a:prstGeom prst="rect">
            <a:avLst/>
          </a:prstGeom>
          <a:solidFill>
            <a:srgbClr val="FFFF00"/>
          </a:solidFill>
        </p:spPr>
        <p:txBody>
          <a:bodyPr wrap="square" rtlCol="1">
            <a:spAutoFit/>
          </a:bodyPr>
          <a:lstStyle/>
          <a:p>
            <a:r>
              <a:rPr lang="ar-SY" sz="3600" b="1" dirty="0" smtClean="0">
                <a:solidFill>
                  <a:srgbClr val="002060"/>
                </a:solidFill>
              </a:rPr>
              <a:t>ولما بلغ الطفل اليوم الثامن سميّ يسوع، وفي اليوم الأربعين أخذ يوسف و مريم يسوع إلى الهيكل ليقدماه إلى الربّ...</a:t>
            </a:r>
            <a:endParaRPr lang="ar-SY" sz="3600" b="1" dirty="0">
              <a:solidFill>
                <a:srgbClr val="002060"/>
              </a:solidFill>
            </a:endParaRPr>
          </a:p>
        </p:txBody>
      </p:sp>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3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5.jpg"/>
          <p:cNvPicPr>
            <a:picLocks noChangeAspect="1"/>
          </p:cNvPicPr>
          <p:nvPr/>
        </p:nvPicPr>
        <p:blipFill>
          <a:blip r:embed="rId2" cstate="print"/>
          <a:stretch>
            <a:fillRect/>
          </a:stretch>
        </p:blipFill>
        <p:spPr>
          <a:xfrm>
            <a:off x="0" y="0"/>
            <a:ext cx="9144000" cy="6172200"/>
          </a:xfrm>
          <a:prstGeom prst="rect">
            <a:avLst/>
          </a:prstGeom>
        </p:spPr>
      </p:pic>
      <p:sp>
        <p:nvSpPr>
          <p:cNvPr id="3" name="TextBox 2"/>
          <p:cNvSpPr txBox="1"/>
          <p:nvPr/>
        </p:nvSpPr>
        <p:spPr>
          <a:xfrm rot="10800000" flipV="1">
            <a:off x="0" y="6144575"/>
            <a:ext cx="9144000" cy="707886"/>
          </a:xfrm>
          <a:prstGeom prst="rect">
            <a:avLst/>
          </a:prstGeom>
          <a:solidFill>
            <a:srgbClr val="FFFF00"/>
          </a:solidFill>
        </p:spPr>
        <p:txBody>
          <a:bodyPr wrap="square" rtlCol="1">
            <a:spAutoFit/>
          </a:bodyPr>
          <a:lstStyle/>
          <a:p>
            <a:pPr algn="ctr"/>
            <a:r>
              <a:rPr lang="ar-SY" sz="4000" b="1" dirty="0" smtClean="0">
                <a:solidFill>
                  <a:srgbClr val="3333FF"/>
                </a:solidFill>
              </a:rPr>
              <a:t>و يشكراه على ولادة يسوع...</a:t>
            </a:r>
            <a:endParaRPr lang="ar-SY" sz="4000" b="1" dirty="0">
              <a:solidFill>
                <a:srgbClr val="3333FF"/>
              </a:solidFill>
            </a:endParaRPr>
          </a:p>
        </p:txBody>
      </p:sp>
    </p:spTree>
  </p:cSld>
  <p:clrMapOvr>
    <a:masterClrMapping/>
  </p:clrMapOvr>
  <p:transition spd="slow">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to="" calcmode="lin" valueType="num">
                                      <p:cBhvr>
                                        <p:cTn id="7" dur="1" fill="hold"/>
                                        <p:tgtEl>
                                          <p:spTgt spid="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6.jpg"/>
          <p:cNvPicPr>
            <a:picLocks noChangeAspect="1"/>
          </p:cNvPicPr>
          <p:nvPr/>
        </p:nvPicPr>
        <p:blipFill>
          <a:blip r:embed="rId2" cstate="print"/>
          <a:stretch>
            <a:fillRect/>
          </a:stretch>
        </p:blipFill>
        <p:spPr>
          <a:xfrm>
            <a:off x="0" y="0"/>
            <a:ext cx="7315200" cy="6858000"/>
          </a:xfrm>
          <a:prstGeom prst="rect">
            <a:avLst/>
          </a:prstGeom>
        </p:spPr>
      </p:pic>
      <p:sp>
        <p:nvSpPr>
          <p:cNvPr id="3" name="TextBox 2"/>
          <p:cNvSpPr txBox="1"/>
          <p:nvPr/>
        </p:nvSpPr>
        <p:spPr>
          <a:xfrm>
            <a:off x="7315200" y="0"/>
            <a:ext cx="1828800" cy="6858000"/>
          </a:xfrm>
          <a:prstGeom prst="rect">
            <a:avLst/>
          </a:prstGeom>
          <a:solidFill>
            <a:schemeClr val="tx2">
              <a:lumMod val="60000"/>
              <a:lumOff val="40000"/>
            </a:schemeClr>
          </a:solidFill>
        </p:spPr>
        <p:txBody>
          <a:bodyPr wrap="square" rtlCol="1">
            <a:spAutoFit/>
          </a:bodyPr>
          <a:lstStyle/>
          <a:p>
            <a:r>
              <a:rPr lang="ar-SY" sz="5400" b="1" dirty="0" smtClean="0">
                <a:solidFill>
                  <a:srgbClr val="800000"/>
                </a:solidFill>
              </a:rPr>
              <a:t>وقدما زوجي حمام على عادة الأزواج في ذلك الزمان.</a:t>
            </a:r>
            <a:endParaRPr lang="ar-SY" sz="5400" b="1" dirty="0">
              <a:solidFill>
                <a:srgbClr val="800000"/>
              </a:solidFill>
            </a:endParaRPr>
          </a:p>
        </p:txBody>
      </p:sp>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0" fill="hold"/>
                                        <p:tgtEl>
                                          <p:spTgt spid="3"/>
                                        </p:tgtEl>
                                        <p:attrNameLst>
                                          <p:attrName>ppt_w</p:attrName>
                                        </p:attrNameLst>
                                      </p:cBhvr>
                                      <p:tavLst>
                                        <p:tav tm="0">
                                          <p:val>
                                            <p:fltVal val="0"/>
                                          </p:val>
                                        </p:tav>
                                        <p:tav tm="100000">
                                          <p:val>
                                            <p:strVal val="#ppt_w"/>
                                          </p:val>
                                        </p:tav>
                                      </p:tavLst>
                                    </p:anim>
                                    <p:anim calcmode="lin" valueType="num">
                                      <p:cBhvr>
                                        <p:cTn id="8" dur="30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7.jpg"/>
          <p:cNvPicPr>
            <a:picLocks noChangeAspect="1"/>
          </p:cNvPicPr>
          <p:nvPr/>
        </p:nvPicPr>
        <p:blipFill>
          <a:blip r:embed="rId2" cstate="print"/>
          <a:stretch>
            <a:fillRect/>
          </a:stretch>
        </p:blipFill>
        <p:spPr>
          <a:xfrm>
            <a:off x="0" y="0"/>
            <a:ext cx="6934200" cy="6858000"/>
          </a:xfrm>
          <a:prstGeom prst="rect">
            <a:avLst/>
          </a:prstGeom>
        </p:spPr>
      </p:pic>
      <p:sp>
        <p:nvSpPr>
          <p:cNvPr id="4" name="TextBox 3"/>
          <p:cNvSpPr txBox="1"/>
          <p:nvPr/>
        </p:nvSpPr>
        <p:spPr>
          <a:xfrm>
            <a:off x="6934200" y="0"/>
            <a:ext cx="2209800" cy="6986528"/>
          </a:xfrm>
          <a:prstGeom prst="rect">
            <a:avLst/>
          </a:prstGeom>
          <a:solidFill>
            <a:srgbClr val="FF0000"/>
          </a:solidFill>
        </p:spPr>
        <p:txBody>
          <a:bodyPr wrap="square" rtlCol="1">
            <a:spAutoFit/>
          </a:bodyPr>
          <a:lstStyle/>
          <a:p>
            <a:r>
              <a:rPr lang="ar-SY" sz="2800" b="1" dirty="0" smtClean="0">
                <a:solidFill>
                  <a:srgbClr val="FFFF00"/>
                </a:solidFill>
              </a:rPr>
              <a:t>وكان في أورشليم رجل بار اسمه سمعان،آتى إلى الهيكل بإلهام من الروح القدس، وحمل يسوع بين ذراعيه وبارك الله وقال:“يا رب اليوم أموت بسلام لأني رأيت المخلص، وكان هناك امراة اسمها حنّة لما شاهدت يسوع بدأت تسبح الله.</a:t>
            </a:r>
          </a:p>
          <a:p>
            <a:endParaRPr lang="ar-SY" sz="2800" b="1" dirty="0">
              <a:solidFill>
                <a:srgbClr val="FFFF00"/>
              </a:solidFill>
            </a:endParaRPr>
          </a:p>
        </p:txBody>
      </p:sp>
    </p:spTree>
  </p:cSld>
  <p:clrMapOvr>
    <a:masterClrMapping/>
  </p:clrMapOvr>
  <p:transition spd="slow">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Scale>
                                      <p:cBhvr>
                                        <p:cTn id="7" dur="3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3000" decel="50000" fill="hold">
                                          <p:stCondLst>
                                            <p:cond delay="0"/>
                                          </p:stCondLst>
                                        </p:cTn>
                                        <p:tgtEl>
                                          <p:spTgt spid="4"/>
                                        </p:tgtEl>
                                        <p:attrNameLst>
                                          <p:attrName>ppt_x</p:attrName>
                                          <p:attrName>ppt_y</p:attrName>
                                        </p:attrNameLst>
                                      </p:cBhvr>
                                    </p:animMotion>
                                    <p:animEffect transition="in" filter="fade">
                                      <p:cBhvr>
                                        <p:cTn id="9" dur="3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8.jpg"/>
          <p:cNvPicPr>
            <a:picLocks noChangeAspect="1"/>
          </p:cNvPicPr>
          <p:nvPr/>
        </p:nvPicPr>
        <p:blipFill>
          <a:blip r:embed="rId2" cstate="print"/>
          <a:stretch>
            <a:fillRect/>
          </a:stretch>
        </p:blipFill>
        <p:spPr>
          <a:xfrm>
            <a:off x="0" y="0"/>
            <a:ext cx="6400800" cy="6858000"/>
          </a:xfrm>
          <a:prstGeom prst="rect">
            <a:avLst/>
          </a:prstGeom>
        </p:spPr>
      </p:pic>
      <p:sp>
        <p:nvSpPr>
          <p:cNvPr id="3" name="TextBox 2"/>
          <p:cNvSpPr txBox="1"/>
          <p:nvPr/>
        </p:nvSpPr>
        <p:spPr>
          <a:xfrm>
            <a:off x="6400800" y="0"/>
            <a:ext cx="2743200" cy="6863417"/>
          </a:xfrm>
          <a:prstGeom prst="rect">
            <a:avLst/>
          </a:prstGeom>
          <a:solidFill>
            <a:schemeClr val="accent4">
              <a:lumMod val="40000"/>
              <a:lumOff val="60000"/>
            </a:schemeClr>
          </a:solidFill>
        </p:spPr>
        <p:txBody>
          <a:bodyPr wrap="square" rtlCol="1">
            <a:spAutoFit/>
          </a:bodyPr>
          <a:lstStyle/>
          <a:p>
            <a:r>
              <a:rPr lang="ar-SY" sz="2000" b="1" dirty="0" smtClean="0">
                <a:solidFill>
                  <a:srgbClr val="990099"/>
                </a:solidFill>
              </a:rPr>
              <a:t>ولما ولد يسوع في بيت لحم جاء إلى أورشليم مجوس (علماء أجانب) يسألون عن مكان ولادته:“أين الملك الذي ولد؟ لقد رأينا نجمه في المشرق فجئنا لنسجد له ’’. عندما سمع هيرودس الملك هذا الكلام خاف واستفهم من حكمائه عن مكان ولادة يسوع، ثم أرسل المجوس ليبحثوا عنه ويسجدوا له:“اذهبوا وابحثوا عن الطفل و عندما تجدونه أخبروني عن مكانه لأذهب وأسجد له أنا أيضا’’. فذهبوا إلى بيت لحم ووقفوا قرب المغارة التى وقفت على بابها النجمة التى رأوها في المشرق، فدخلوا وسجدوا للطفل و قدموا له ذهبا، بخورا و مر. و في الطريق أوحى إليهم الربّ ألا يرجعوا إلى هيرودس فانصرفوا إلى ديارهم من طريق آخر.</a:t>
            </a:r>
            <a:endParaRPr lang="ar-SY" sz="2000" b="1" dirty="0">
              <a:solidFill>
                <a:srgbClr val="990099"/>
              </a:solidFill>
            </a:endParaRPr>
          </a:p>
        </p:txBody>
      </p:sp>
    </p:spTree>
  </p:cSld>
  <p:clrMapOvr>
    <a:masterClrMapping/>
  </p:clrMapOvr>
  <p:transition spd="slow">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0" fill="hold"/>
                                        <p:tgtEl>
                                          <p:spTgt spid="3"/>
                                        </p:tgtEl>
                                        <p:attrNameLst>
                                          <p:attrName>ppt_w</p:attrName>
                                        </p:attrNameLst>
                                      </p:cBhvr>
                                      <p:tavLst>
                                        <p:tav tm="0">
                                          <p:val>
                                            <p:fltVal val="0"/>
                                          </p:val>
                                        </p:tav>
                                        <p:tav tm="100000">
                                          <p:val>
                                            <p:strVal val="#ppt_w"/>
                                          </p:val>
                                        </p:tav>
                                      </p:tavLst>
                                    </p:anim>
                                    <p:anim calcmode="lin" valueType="num">
                                      <p:cBhvr>
                                        <p:cTn id="8" dur="3000" fill="hold"/>
                                        <p:tgtEl>
                                          <p:spTgt spid="3"/>
                                        </p:tgtEl>
                                        <p:attrNameLst>
                                          <p:attrName>ppt_h</p:attrName>
                                        </p:attrNameLst>
                                      </p:cBhvr>
                                      <p:tavLst>
                                        <p:tav tm="0">
                                          <p:val>
                                            <p:fltVal val="0"/>
                                          </p:val>
                                        </p:tav>
                                        <p:tav tm="100000">
                                          <p:val>
                                            <p:strVal val="#ppt_h"/>
                                          </p:val>
                                        </p:tav>
                                      </p:tavLst>
                                    </p:anim>
                                    <p:anim calcmode="lin" valueType="num">
                                      <p:cBhvr>
                                        <p:cTn id="9" dur="3000" fill="hold"/>
                                        <p:tgtEl>
                                          <p:spTgt spid="3"/>
                                        </p:tgtEl>
                                        <p:attrNameLst>
                                          <p:attrName>ppt_x</p:attrName>
                                        </p:attrNameLst>
                                      </p:cBhvr>
                                      <p:tavLst>
                                        <p:tav tm="0" fmla="#ppt_x+(cos(-2*pi*(1-$))*-#ppt_x-sin(-2*pi*(1-$))*(1-#ppt_y))*(1-$)">
                                          <p:val>
                                            <p:fltVal val="0"/>
                                          </p:val>
                                        </p:tav>
                                        <p:tav tm="100000">
                                          <p:val>
                                            <p:fltVal val="1"/>
                                          </p:val>
                                        </p:tav>
                                      </p:tavLst>
                                    </p:anim>
                                    <p:anim calcmode="lin" valueType="num">
                                      <p:cBhvr>
                                        <p:cTn id="10" dur="3000" fill="hold"/>
                                        <p:tgtEl>
                                          <p:spTgt spid="3"/>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9.jpg"/>
          <p:cNvPicPr>
            <a:picLocks noChangeAspect="1"/>
          </p:cNvPicPr>
          <p:nvPr/>
        </p:nvPicPr>
        <p:blipFill>
          <a:blip r:embed="rId2" cstate="print"/>
          <a:stretch>
            <a:fillRect/>
          </a:stretch>
        </p:blipFill>
        <p:spPr>
          <a:xfrm>
            <a:off x="0" y="0"/>
            <a:ext cx="6172200" cy="6858000"/>
          </a:xfrm>
          <a:prstGeom prst="rect">
            <a:avLst/>
          </a:prstGeom>
        </p:spPr>
      </p:pic>
      <p:sp>
        <p:nvSpPr>
          <p:cNvPr id="3" name="TextBox 2"/>
          <p:cNvSpPr txBox="1"/>
          <p:nvPr/>
        </p:nvSpPr>
        <p:spPr>
          <a:xfrm>
            <a:off x="6172200" y="0"/>
            <a:ext cx="2971800" cy="6858000"/>
          </a:xfrm>
          <a:prstGeom prst="rect">
            <a:avLst/>
          </a:prstGeom>
          <a:solidFill>
            <a:schemeClr val="accent4">
              <a:lumMod val="60000"/>
              <a:lumOff val="40000"/>
            </a:schemeClr>
          </a:solidFill>
        </p:spPr>
        <p:txBody>
          <a:bodyPr wrap="square" rtlCol="1">
            <a:spAutoFit/>
          </a:bodyPr>
          <a:lstStyle/>
          <a:p>
            <a:r>
              <a:rPr lang="ar-SY" sz="2400" b="1" dirty="0" smtClean="0">
                <a:solidFill>
                  <a:srgbClr val="B84714"/>
                </a:solidFill>
              </a:rPr>
              <a:t>و لما بلغ يسوع الثانية عشر من عمره، ذهب مع أبويه إلى أورشليم في عيد الفصح،و لما انقضت أيام العيد رجعا لكن يسوع بقي في أورشليم من غير أنّ يعلم أبواه اللذين كانا يعتقدان بأنه يلعب مع أصدقائه في القافلة، لكن بعد ثلاثة أيام من بحثهما عنه وجداه في الهيكل جالسا بين العلماء يستمع إليهم ويسألهم و كان جميع الجالسين يتعجبون من حكمته. فقالت له أمه:“يا بنيّ لما صنعت بنا هذا؟’’. فقال لها:“ألا تعلمان بأنه يجب عليّ أن أهتم بشؤون أبي؟’’.</a:t>
            </a:r>
            <a:endParaRPr lang="ar-SY" sz="2400" b="1" dirty="0">
              <a:solidFill>
                <a:srgbClr val="B84714"/>
              </a:solidFill>
            </a:endParaRPr>
          </a:p>
        </p:txBody>
      </p:sp>
    </p:spTree>
  </p:cSld>
  <p:clrMapOvr>
    <a:masterClrMapping/>
  </p:clrMapOvr>
  <p:transition spd="slow">
    <p:comb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0" fill="hold"/>
                                        <p:tgtEl>
                                          <p:spTgt spid="3"/>
                                        </p:tgtEl>
                                        <p:attrNameLst>
                                          <p:attrName>ppt_h</p:attrName>
                                        </p:attrNameLst>
                                      </p:cBhvr>
                                      <p:tavLst>
                                        <p:tav tm="0">
                                          <p:val>
                                            <p:strVal val="#ppt_h/20"/>
                                          </p:val>
                                        </p:tav>
                                        <p:tav tm="50000">
                                          <p:val>
                                            <p:strVal val="#ppt_h/20"/>
                                          </p:val>
                                        </p:tav>
                                        <p:tav tm="100000">
                                          <p:val>
                                            <p:strVal val="#ppt_h"/>
                                          </p:val>
                                        </p:tav>
                                      </p:tavLst>
                                    </p:anim>
                                    <p:anim calcmode="lin" valueType="num">
                                      <p:cBhvr>
                                        <p:cTn id="8" dur="3000" fill="hold"/>
                                        <p:tgtEl>
                                          <p:spTgt spid="3"/>
                                        </p:tgtEl>
                                        <p:attrNameLst>
                                          <p:attrName>ppt_w</p:attrName>
                                        </p:attrNameLst>
                                      </p:cBhvr>
                                      <p:tavLst>
                                        <p:tav tm="0">
                                          <p:val>
                                            <p:strVal val="#ppt_w+.3"/>
                                          </p:val>
                                        </p:tav>
                                        <p:tav tm="50000">
                                          <p:val>
                                            <p:strVal val="#ppt_w+.3"/>
                                          </p:val>
                                        </p:tav>
                                        <p:tav tm="100000">
                                          <p:val>
                                            <p:strVal val="#ppt_w"/>
                                          </p:val>
                                        </p:tav>
                                      </p:tavLst>
                                    </p:anim>
                                    <p:anim calcmode="lin" valueType="num">
                                      <p:cBhvr>
                                        <p:cTn id="9" dur="3000" fill="hold"/>
                                        <p:tgtEl>
                                          <p:spTgt spid="3"/>
                                        </p:tgtEl>
                                        <p:attrNameLst>
                                          <p:attrName>ppt_x</p:attrName>
                                        </p:attrNameLst>
                                      </p:cBhvr>
                                      <p:tavLst>
                                        <p:tav tm="0">
                                          <p:val>
                                            <p:strVal val="#ppt_x-.3"/>
                                          </p:val>
                                        </p:tav>
                                        <p:tav tm="50000">
                                          <p:val>
                                            <p:strVal val="#ppt_x"/>
                                          </p:val>
                                        </p:tav>
                                        <p:tav tm="100000">
                                          <p:val>
                                            <p:strVal val="#ppt_x"/>
                                          </p:val>
                                        </p:tav>
                                      </p:tavLst>
                                    </p:anim>
                                    <p:anim calcmode="lin" valueType="num">
                                      <p:cBhvr>
                                        <p:cTn id="10" dur="3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10.jpg"/>
          <p:cNvPicPr>
            <a:picLocks noChangeAspect="1"/>
          </p:cNvPicPr>
          <p:nvPr/>
        </p:nvPicPr>
        <p:blipFill>
          <a:blip r:embed="rId2" cstate="print"/>
          <a:stretch>
            <a:fillRect/>
          </a:stretch>
        </p:blipFill>
        <p:spPr>
          <a:xfrm>
            <a:off x="0" y="0"/>
            <a:ext cx="9144000" cy="5791200"/>
          </a:xfrm>
          <a:prstGeom prst="rect">
            <a:avLst/>
          </a:prstGeom>
        </p:spPr>
      </p:pic>
      <p:sp>
        <p:nvSpPr>
          <p:cNvPr id="3" name="TextBox 2"/>
          <p:cNvSpPr txBox="1"/>
          <p:nvPr/>
        </p:nvSpPr>
        <p:spPr>
          <a:xfrm rot="10800000" flipV="1">
            <a:off x="0" y="5779500"/>
            <a:ext cx="9144000" cy="1077218"/>
          </a:xfrm>
          <a:prstGeom prst="rect">
            <a:avLst/>
          </a:prstGeom>
          <a:solidFill>
            <a:schemeClr val="accent4">
              <a:lumMod val="60000"/>
              <a:lumOff val="40000"/>
            </a:schemeClr>
          </a:solidFill>
        </p:spPr>
        <p:txBody>
          <a:bodyPr wrap="square" rtlCol="1">
            <a:spAutoFit/>
          </a:bodyPr>
          <a:lstStyle/>
          <a:p>
            <a:r>
              <a:rPr lang="ar-SY" sz="3200" b="1" dirty="0" smtClean="0">
                <a:solidFill>
                  <a:srgbClr val="800000"/>
                </a:solidFill>
              </a:rPr>
              <a:t>ثم نزل يسوع إلى الناصرة وكان طائعا لهما. وكان يسوع يتقدم في الحكمة والسن والنعمة عند الله والناس</a:t>
            </a:r>
            <a:endParaRPr lang="ar-SY" sz="3200" b="1" dirty="0">
              <a:solidFill>
                <a:srgbClr val="800000"/>
              </a:solidFill>
            </a:endParaRPr>
          </a:p>
        </p:txBody>
      </p:sp>
    </p:spTree>
  </p:cSld>
  <p:clrMapOvr>
    <a:masterClrMapping/>
  </p:clrMapOvr>
  <p:transition spd="slow">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Scale>
                                      <p:cBhvr>
                                        <p:cTn id="7" dur="3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3000" decel="50000" fill="hold">
                                          <p:stCondLst>
                                            <p:cond delay="0"/>
                                          </p:stCondLst>
                                        </p:cTn>
                                        <p:tgtEl>
                                          <p:spTgt spid="3"/>
                                        </p:tgtEl>
                                        <p:attrNameLst>
                                          <p:attrName>ppt_x</p:attrName>
                                          <p:attrName>ppt_y</p:attrName>
                                        </p:attrNameLst>
                                      </p:cBhvr>
                                    </p:animMotion>
                                    <p:animEffect transition="in" filter="fade">
                                      <p:cBhvr>
                                        <p:cTn id="9" dur="3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196</TotalTime>
  <Words>571</Words>
  <Application>Microsoft Office PowerPoint</Application>
  <PresentationFormat>On-screen Show (4:3)</PresentationFormat>
  <Paragraphs>14</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By DR.Ahmed Saker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HANANIA FMM</dc:creator>
  <cp:lastModifiedBy>Computer</cp:lastModifiedBy>
  <cp:revision>27</cp:revision>
  <dcterms:created xsi:type="dcterms:W3CDTF">2011-11-24T03:39:50Z</dcterms:created>
  <dcterms:modified xsi:type="dcterms:W3CDTF">2012-12-22T00:12:50Z</dcterms:modified>
</cp:coreProperties>
</file>