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74" r:id="rId2"/>
    <p:sldId id="257" r:id="rId3"/>
    <p:sldId id="256" r:id="rId4"/>
    <p:sldId id="270" r:id="rId5"/>
    <p:sldId id="258" r:id="rId6"/>
    <p:sldId id="259" r:id="rId7"/>
    <p:sldId id="260" r:id="rId8"/>
    <p:sldId id="261" r:id="rId9"/>
    <p:sldId id="262" r:id="rId10"/>
    <p:sldId id="263" r:id="rId11"/>
    <p:sldId id="264" r:id="rId12"/>
    <p:sldId id="265" r:id="rId13"/>
    <p:sldId id="266" r:id="rId14"/>
    <p:sldId id="267" r:id="rId15"/>
    <p:sldId id="268" r:id="rId16"/>
    <p:sldId id="271" r:id="rId17"/>
    <p:sldId id="269" r:id="rId18"/>
    <p:sldId id="272" r:id="rId19"/>
    <p:sldId id="273" r:id="rId20"/>
  </p:sldIdLst>
  <p:sldSz cx="9144000" cy="6858000" type="screen4x3"/>
  <p:notesSz cx="6858000" cy="9144000"/>
  <p:defaultText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9" d="100"/>
          <a:sy n="69" d="100"/>
        </p:scale>
        <p:origin x="-5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Y"/>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Y"/>
          </a:p>
        </p:txBody>
      </p:sp>
      <p:sp>
        <p:nvSpPr>
          <p:cNvPr id="4" name="Date Placeholder 3"/>
          <p:cNvSpPr>
            <a:spLocks noGrp="1"/>
          </p:cNvSpPr>
          <p:nvPr>
            <p:ph type="dt" sz="half" idx="10"/>
          </p:nvPr>
        </p:nvSpPr>
        <p:spPr/>
        <p:txBody>
          <a:bodyPr/>
          <a:lstStyle/>
          <a:p>
            <a:fld id="{EE9F7D8A-C34F-43D8-AB57-AF9C85B4C98E}" type="datetimeFigureOut">
              <a:rPr lang="ar-SY" smtClean="0"/>
              <a:pPr/>
              <a:t>15/01/1434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0ECFBAC2-931A-46B4-B062-EE9F1367F569}" type="slidenum">
              <a:rPr lang="ar-SY" smtClean="0"/>
              <a:pPr/>
              <a:t>‹#›</a:t>
            </a:fld>
            <a:endParaRPr lang="ar-SY"/>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10"/>
          </p:nvPr>
        </p:nvSpPr>
        <p:spPr/>
        <p:txBody>
          <a:bodyPr/>
          <a:lstStyle/>
          <a:p>
            <a:fld id="{EE9F7D8A-C34F-43D8-AB57-AF9C85B4C98E}" type="datetimeFigureOut">
              <a:rPr lang="ar-SY" smtClean="0"/>
              <a:pPr/>
              <a:t>15/01/1434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0ECFBAC2-931A-46B4-B062-EE9F1367F569}" type="slidenum">
              <a:rPr lang="ar-SY" smtClean="0"/>
              <a:pPr/>
              <a:t>‹#›</a:t>
            </a:fld>
            <a:endParaRPr lang="ar-SY"/>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9F7D8A-C34F-43D8-AB57-AF9C85B4C98E}" type="datetimeFigureOut">
              <a:rPr lang="ar-SY" smtClean="0"/>
              <a:pPr/>
              <a:t>15/01/1434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0ECFBAC2-931A-46B4-B062-EE9F1367F569}" type="slidenum">
              <a:rPr lang="ar-SY" smtClean="0"/>
              <a:pPr/>
              <a:t>‹#›</a:t>
            </a:fld>
            <a:endParaRPr lang="ar-SY"/>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5" name="Date Placeholder 4"/>
          <p:cNvSpPr>
            <a:spLocks noGrp="1"/>
          </p:cNvSpPr>
          <p:nvPr>
            <p:ph type="dt" sz="half" idx="10"/>
          </p:nvPr>
        </p:nvSpPr>
        <p:spPr/>
        <p:txBody>
          <a:bodyPr/>
          <a:lstStyle/>
          <a:p>
            <a:fld id="{EE9F7D8A-C34F-43D8-AB57-AF9C85B4C98E}" type="datetimeFigureOut">
              <a:rPr lang="ar-SY" smtClean="0"/>
              <a:pPr/>
              <a:t>15/01/1434</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0ECFBAC2-931A-46B4-B062-EE9F1367F569}" type="slidenum">
              <a:rPr lang="ar-SY" smtClean="0"/>
              <a:pPr/>
              <a:t>‹#›</a:t>
            </a:fld>
            <a:endParaRPr lang="ar-SY"/>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7" name="Date Placeholder 6"/>
          <p:cNvSpPr>
            <a:spLocks noGrp="1"/>
          </p:cNvSpPr>
          <p:nvPr>
            <p:ph type="dt" sz="half" idx="10"/>
          </p:nvPr>
        </p:nvSpPr>
        <p:spPr/>
        <p:txBody>
          <a:bodyPr/>
          <a:lstStyle/>
          <a:p>
            <a:fld id="{EE9F7D8A-C34F-43D8-AB57-AF9C85B4C98E}" type="datetimeFigureOut">
              <a:rPr lang="ar-SY" smtClean="0"/>
              <a:pPr/>
              <a:t>15/01/1434</a:t>
            </a:fld>
            <a:endParaRPr lang="ar-SY"/>
          </a:p>
        </p:txBody>
      </p:sp>
      <p:sp>
        <p:nvSpPr>
          <p:cNvPr id="8" name="Footer Placeholder 7"/>
          <p:cNvSpPr>
            <a:spLocks noGrp="1"/>
          </p:cNvSpPr>
          <p:nvPr>
            <p:ph type="ftr" sz="quarter" idx="11"/>
          </p:nvPr>
        </p:nvSpPr>
        <p:spPr/>
        <p:txBody>
          <a:bodyPr/>
          <a:lstStyle/>
          <a:p>
            <a:endParaRPr lang="ar-SY"/>
          </a:p>
        </p:txBody>
      </p:sp>
      <p:sp>
        <p:nvSpPr>
          <p:cNvPr id="9" name="Slide Number Placeholder 8"/>
          <p:cNvSpPr>
            <a:spLocks noGrp="1"/>
          </p:cNvSpPr>
          <p:nvPr>
            <p:ph type="sldNum" sz="quarter" idx="12"/>
          </p:nvPr>
        </p:nvSpPr>
        <p:spPr/>
        <p:txBody>
          <a:bodyPr/>
          <a:lstStyle/>
          <a:p>
            <a:fld id="{0ECFBAC2-931A-46B4-B062-EE9F1367F569}" type="slidenum">
              <a:rPr lang="ar-SY" smtClean="0"/>
              <a:pPr/>
              <a:t>‹#›</a:t>
            </a:fld>
            <a:endParaRPr lang="ar-SY"/>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Date Placeholder 2"/>
          <p:cNvSpPr>
            <a:spLocks noGrp="1"/>
          </p:cNvSpPr>
          <p:nvPr>
            <p:ph type="dt" sz="half" idx="10"/>
          </p:nvPr>
        </p:nvSpPr>
        <p:spPr/>
        <p:txBody>
          <a:bodyPr/>
          <a:lstStyle/>
          <a:p>
            <a:fld id="{EE9F7D8A-C34F-43D8-AB57-AF9C85B4C98E}" type="datetimeFigureOut">
              <a:rPr lang="ar-SY" smtClean="0"/>
              <a:pPr/>
              <a:t>15/01/1434</a:t>
            </a:fld>
            <a:endParaRPr lang="ar-SY"/>
          </a:p>
        </p:txBody>
      </p:sp>
      <p:sp>
        <p:nvSpPr>
          <p:cNvPr id="4" name="Footer Placeholder 3"/>
          <p:cNvSpPr>
            <a:spLocks noGrp="1"/>
          </p:cNvSpPr>
          <p:nvPr>
            <p:ph type="ftr" sz="quarter" idx="11"/>
          </p:nvPr>
        </p:nvSpPr>
        <p:spPr/>
        <p:txBody>
          <a:bodyPr/>
          <a:lstStyle/>
          <a:p>
            <a:endParaRPr lang="ar-SY"/>
          </a:p>
        </p:txBody>
      </p:sp>
      <p:sp>
        <p:nvSpPr>
          <p:cNvPr id="5" name="Slide Number Placeholder 4"/>
          <p:cNvSpPr>
            <a:spLocks noGrp="1"/>
          </p:cNvSpPr>
          <p:nvPr>
            <p:ph type="sldNum" sz="quarter" idx="12"/>
          </p:nvPr>
        </p:nvSpPr>
        <p:spPr/>
        <p:txBody>
          <a:bodyPr/>
          <a:lstStyle/>
          <a:p>
            <a:fld id="{0ECFBAC2-931A-46B4-B062-EE9F1367F569}" type="slidenum">
              <a:rPr lang="ar-SY" smtClean="0"/>
              <a:pPr/>
              <a:t>‹#›</a:t>
            </a:fld>
            <a:endParaRPr lang="ar-S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9F7D8A-C34F-43D8-AB57-AF9C85B4C98E}" type="datetimeFigureOut">
              <a:rPr lang="ar-SY" smtClean="0"/>
              <a:pPr/>
              <a:t>15/01/1434</a:t>
            </a:fld>
            <a:endParaRPr lang="ar-SY"/>
          </a:p>
        </p:txBody>
      </p:sp>
      <p:sp>
        <p:nvSpPr>
          <p:cNvPr id="3" name="Footer Placeholder 2"/>
          <p:cNvSpPr>
            <a:spLocks noGrp="1"/>
          </p:cNvSpPr>
          <p:nvPr>
            <p:ph type="ftr" sz="quarter" idx="11"/>
          </p:nvPr>
        </p:nvSpPr>
        <p:spPr/>
        <p:txBody>
          <a:bodyPr/>
          <a:lstStyle/>
          <a:p>
            <a:endParaRPr lang="ar-SY"/>
          </a:p>
        </p:txBody>
      </p:sp>
      <p:sp>
        <p:nvSpPr>
          <p:cNvPr id="4" name="Slide Number Placeholder 3"/>
          <p:cNvSpPr>
            <a:spLocks noGrp="1"/>
          </p:cNvSpPr>
          <p:nvPr>
            <p:ph type="sldNum" sz="quarter" idx="12"/>
          </p:nvPr>
        </p:nvSpPr>
        <p:spPr/>
        <p:txBody>
          <a:bodyPr/>
          <a:lstStyle/>
          <a:p>
            <a:fld id="{0ECFBAC2-931A-46B4-B062-EE9F1367F569}" type="slidenum">
              <a:rPr lang="ar-SY" smtClean="0"/>
              <a:pPr/>
              <a:t>‹#›</a:t>
            </a:fld>
            <a:endParaRPr lang="ar-SY"/>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9F7D8A-C34F-43D8-AB57-AF9C85B4C98E}" type="datetimeFigureOut">
              <a:rPr lang="ar-SY" smtClean="0"/>
              <a:pPr/>
              <a:t>15/01/1434</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0ECFBAC2-931A-46B4-B062-EE9F1367F569}" type="slidenum">
              <a:rPr lang="ar-SY" smtClean="0"/>
              <a:pPr/>
              <a:t>‹#›</a:t>
            </a:fld>
            <a:endParaRPr lang="ar-SY"/>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Y"/>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9F7D8A-C34F-43D8-AB57-AF9C85B4C98E}" type="datetimeFigureOut">
              <a:rPr lang="ar-SY" smtClean="0"/>
              <a:pPr/>
              <a:t>15/01/1434</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0ECFBAC2-931A-46B4-B062-EE9F1367F569}" type="slidenum">
              <a:rPr lang="ar-SY" smtClean="0"/>
              <a:pPr/>
              <a:t>‹#›</a:t>
            </a:fld>
            <a:endParaRPr lang="ar-SY"/>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10"/>
          </p:nvPr>
        </p:nvSpPr>
        <p:spPr/>
        <p:txBody>
          <a:bodyPr/>
          <a:lstStyle/>
          <a:p>
            <a:fld id="{EE9F7D8A-C34F-43D8-AB57-AF9C85B4C98E}" type="datetimeFigureOut">
              <a:rPr lang="ar-SY" smtClean="0"/>
              <a:pPr/>
              <a:t>15/01/1434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0ECFBAC2-931A-46B4-B062-EE9F1367F569}" type="slidenum">
              <a:rPr lang="ar-SY" smtClean="0"/>
              <a:pPr/>
              <a:t>‹#›</a:t>
            </a:fld>
            <a:endParaRPr lang="ar-S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Y"/>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10"/>
          </p:nvPr>
        </p:nvSpPr>
        <p:spPr/>
        <p:txBody>
          <a:bodyPr/>
          <a:lstStyle/>
          <a:p>
            <a:fld id="{EE9F7D8A-C34F-43D8-AB57-AF9C85B4C98E}" type="datetimeFigureOut">
              <a:rPr lang="ar-SY" smtClean="0"/>
              <a:pPr/>
              <a:t>15/01/1434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0ECFBAC2-931A-46B4-B062-EE9F1367F569}" type="slidenum">
              <a:rPr lang="ar-SY" smtClean="0"/>
              <a:pPr/>
              <a:t>‹#›</a:t>
            </a:fld>
            <a:endParaRPr lang="ar-S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Y"/>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E9F7D8A-C34F-43D8-AB57-AF9C85B4C98E}" type="datetimeFigureOut">
              <a:rPr lang="ar-SY" smtClean="0"/>
              <a:pPr/>
              <a:t>15/01/1434</a:t>
            </a:fld>
            <a:endParaRPr lang="ar-SY"/>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Y"/>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ECFBAC2-931A-46B4-B062-EE9F1367F569}" type="slidenum">
              <a:rPr lang="ar-SY" smtClean="0"/>
              <a:pPr/>
              <a:t>‹#›</a:t>
            </a:fld>
            <a:endParaRPr lang="ar-SY"/>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iley Face 1"/>
          <p:cNvSpPr/>
          <p:nvPr/>
        </p:nvSpPr>
        <p:spPr>
          <a:xfrm>
            <a:off x="1500166" y="1214422"/>
            <a:ext cx="5715040" cy="5072098"/>
          </a:xfrm>
          <a:prstGeom prst="smileyFac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4000" b="1" dirty="0" smtClean="0">
                <a:solidFill>
                  <a:srgbClr val="FF0000"/>
                </a:solidFill>
              </a:rPr>
              <a:t>مريم السعيدة أم يسوع</a:t>
            </a:r>
            <a:endParaRPr lang="en-GB" sz="4000" b="1" dirty="0">
              <a:solidFill>
                <a:srgbClr val="FF0000"/>
              </a:solidFill>
            </a:endParaRPr>
          </a:p>
        </p:txBody>
      </p:sp>
    </p:spTree>
  </p:cSld>
  <p:clrMapOvr>
    <a:masterClrMapping/>
  </p:clrMapOvr>
  <p:transition spd="slow">
    <p:circl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2.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spd="slow">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1.jpg"/>
          <p:cNvPicPr>
            <a:picLocks noChangeAspect="1"/>
          </p:cNvPicPr>
          <p:nvPr/>
        </p:nvPicPr>
        <p:blipFill>
          <a:blip r:embed="rId2" cstate="print"/>
          <a:stretch>
            <a:fillRect/>
          </a:stretch>
        </p:blipFill>
        <p:spPr>
          <a:xfrm>
            <a:off x="0" y="0"/>
            <a:ext cx="9144000" cy="6096000"/>
          </a:xfrm>
          <a:prstGeom prst="rect">
            <a:avLst/>
          </a:prstGeom>
        </p:spPr>
      </p:pic>
      <p:sp>
        <p:nvSpPr>
          <p:cNvPr id="4" name="Rectangle 3"/>
          <p:cNvSpPr/>
          <p:nvPr/>
        </p:nvSpPr>
        <p:spPr>
          <a:xfrm>
            <a:off x="0" y="5929330"/>
            <a:ext cx="9144000" cy="1077218"/>
          </a:xfrm>
          <a:prstGeom prst="rect">
            <a:avLst/>
          </a:prstGeom>
          <a:solidFill>
            <a:srgbClr val="0070C0"/>
          </a:solidFill>
        </p:spPr>
        <p:txBody>
          <a:bodyPr wrap="square">
            <a:spAutoFit/>
          </a:bodyPr>
          <a:lstStyle/>
          <a:p>
            <a:r>
              <a:rPr lang="ar-SY" sz="3200" b="1" dirty="0" smtClean="0">
                <a:solidFill>
                  <a:schemeClr val="bg1"/>
                </a:solidFill>
              </a:rPr>
              <a:t>عندما يفتح الطفل عينيه للمرة الأولى فأن أول ما يراه هو بسمة والدته</a:t>
            </a:r>
            <a:endParaRPr lang="ar-SY" sz="3200" b="1" dirty="0">
              <a:solidFill>
                <a:schemeClr val="bg1"/>
              </a:solidFill>
            </a:endParaRPr>
          </a:p>
        </p:txBody>
      </p:sp>
    </p:spTree>
  </p:cSld>
  <p:clrMapOvr>
    <a:masterClrMapping/>
  </p:clrMapOvr>
  <p:transition spd="slow">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4.jpg"/>
          <p:cNvPicPr>
            <a:picLocks noChangeAspect="1"/>
          </p:cNvPicPr>
          <p:nvPr/>
        </p:nvPicPr>
        <p:blipFill>
          <a:blip r:embed="rId2" cstate="print"/>
          <a:stretch>
            <a:fillRect/>
          </a:stretch>
        </p:blipFill>
        <p:spPr>
          <a:xfrm>
            <a:off x="0" y="0"/>
            <a:ext cx="6553200" cy="6858000"/>
          </a:xfrm>
          <a:prstGeom prst="rect">
            <a:avLst/>
          </a:prstGeom>
        </p:spPr>
      </p:pic>
      <p:sp>
        <p:nvSpPr>
          <p:cNvPr id="4" name="Rectangle 3"/>
          <p:cNvSpPr/>
          <p:nvPr/>
        </p:nvSpPr>
        <p:spPr>
          <a:xfrm>
            <a:off x="6553200" y="0"/>
            <a:ext cx="2590800" cy="6863417"/>
          </a:xfrm>
          <a:prstGeom prst="rect">
            <a:avLst/>
          </a:prstGeom>
          <a:solidFill>
            <a:srgbClr val="002060"/>
          </a:solidFill>
        </p:spPr>
        <p:txBody>
          <a:bodyPr wrap="square">
            <a:spAutoFit/>
          </a:bodyPr>
          <a:lstStyle/>
          <a:p>
            <a:r>
              <a:rPr lang="ar-SY" sz="4000" b="1" dirty="0" smtClean="0">
                <a:solidFill>
                  <a:srgbClr val="FFFF00"/>
                </a:solidFill>
              </a:rPr>
              <a:t>عندما أتى الله الى أرضنا .... وعندما فتح يسوع عينيه للمرة الأولى رأى بسمة أمه مريم , </a:t>
            </a:r>
            <a:r>
              <a:rPr lang="ar-SY" sz="4000" b="1" dirty="0" smtClean="0">
                <a:solidFill>
                  <a:srgbClr val="FFFF00"/>
                </a:solidFill>
              </a:rPr>
              <a:t>الأكثر </a:t>
            </a:r>
            <a:r>
              <a:rPr lang="ar-SY" sz="4000" b="1" dirty="0" smtClean="0">
                <a:solidFill>
                  <a:srgbClr val="FFFF00"/>
                </a:solidFill>
              </a:rPr>
              <a:t>جمالا الأكثر حنانا الأكثر سعادة بين الأمهات</a:t>
            </a:r>
            <a:endParaRPr lang="ar-SY" sz="4000" b="1" dirty="0">
              <a:solidFill>
                <a:srgbClr val="FFFF00"/>
              </a:solidFill>
            </a:endParaRPr>
          </a:p>
        </p:txBody>
      </p:sp>
    </p:spTree>
  </p:cSld>
  <p:clrMapOvr>
    <a:masterClrMapping/>
  </p:clrMapOvr>
  <p:transition spd="slow">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3.jpg"/>
          <p:cNvPicPr>
            <a:picLocks noChangeAspect="1"/>
          </p:cNvPicPr>
          <p:nvPr/>
        </p:nvPicPr>
        <p:blipFill>
          <a:blip r:embed="rId2" cstate="print"/>
          <a:stretch>
            <a:fillRect/>
          </a:stretch>
        </p:blipFill>
        <p:spPr>
          <a:xfrm>
            <a:off x="-19627" y="0"/>
            <a:ext cx="9163627" cy="6215082"/>
          </a:xfrm>
          <a:prstGeom prst="rect">
            <a:avLst/>
          </a:prstGeom>
        </p:spPr>
      </p:pic>
      <p:sp>
        <p:nvSpPr>
          <p:cNvPr id="4" name="Rectangle 3"/>
          <p:cNvSpPr/>
          <p:nvPr/>
        </p:nvSpPr>
        <p:spPr>
          <a:xfrm>
            <a:off x="0" y="6215082"/>
            <a:ext cx="9144000" cy="646331"/>
          </a:xfrm>
          <a:prstGeom prst="rect">
            <a:avLst/>
          </a:prstGeom>
          <a:solidFill>
            <a:srgbClr val="7030A0"/>
          </a:solidFill>
        </p:spPr>
        <p:txBody>
          <a:bodyPr wrap="square">
            <a:spAutoFit/>
          </a:bodyPr>
          <a:lstStyle/>
          <a:p>
            <a:r>
              <a:rPr lang="ar-SY" sz="3600" b="1" dirty="0" smtClean="0">
                <a:solidFill>
                  <a:srgbClr val="FFFF00"/>
                </a:solidFill>
              </a:rPr>
              <a:t>في الأنجيل , لوقا صديق يسوع يروي لنا عن مريم أم يسوع</a:t>
            </a:r>
            <a:endParaRPr lang="ar-SY" sz="3600" b="1" dirty="0">
              <a:solidFill>
                <a:srgbClr val="FFFF00"/>
              </a:solidFill>
            </a:endParaRPr>
          </a:p>
        </p:txBody>
      </p:sp>
    </p:spTree>
  </p:cSld>
  <p:clrMapOvr>
    <a:masterClrMapping/>
  </p:clrMapOvr>
  <p:transition spd="slow">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6.jpg"/>
          <p:cNvPicPr>
            <a:picLocks noChangeAspect="1"/>
          </p:cNvPicPr>
          <p:nvPr/>
        </p:nvPicPr>
        <p:blipFill>
          <a:blip r:embed="rId2" cstate="print"/>
          <a:stretch>
            <a:fillRect/>
          </a:stretch>
        </p:blipFill>
        <p:spPr>
          <a:xfrm>
            <a:off x="0" y="0"/>
            <a:ext cx="9144000" cy="5143512"/>
          </a:xfrm>
          <a:prstGeom prst="rect">
            <a:avLst/>
          </a:prstGeom>
        </p:spPr>
      </p:pic>
      <p:sp>
        <p:nvSpPr>
          <p:cNvPr id="4" name="Rectangle 3"/>
          <p:cNvSpPr/>
          <p:nvPr/>
        </p:nvSpPr>
        <p:spPr>
          <a:xfrm>
            <a:off x="0" y="5143512"/>
            <a:ext cx="9144000" cy="1754326"/>
          </a:xfrm>
          <a:prstGeom prst="rect">
            <a:avLst/>
          </a:prstGeom>
          <a:solidFill>
            <a:srgbClr val="7030A0"/>
          </a:solidFill>
        </p:spPr>
        <p:txBody>
          <a:bodyPr wrap="square">
            <a:spAutoFit/>
          </a:bodyPr>
          <a:lstStyle/>
          <a:p>
            <a:r>
              <a:rPr lang="ar-SY" sz="3600" b="1" dirty="0" smtClean="0">
                <a:solidFill>
                  <a:schemeClr val="bg1"/>
                </a:solidFill>
              </a:rPr>
              <a:t>لقد كانت مريم احدى فتيات الناصرة , وككل فتيات القرية كانت تذهب الى النبع لتملئ جرتها بالماء, كما كانت تصنع الخبز وتخبزه في الفرن</a:t>
            </a:r>
            <a:endParaRPr lang="ar-SY" sz="3600" b="1" dirty="0">
              <a:solidFill>
                <a:schemeClr val="bg1"/>
              </a:solidFill>
            </a:endParaRPr>
          </a:p>
        </p:txBody>
      </p:sp>
    </p:spTree>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5.jpg"/>
          <p:cNvPicPr>
            <a:picLocks noChangeAspect="1"/>
          </p:cNvPicPr>
          <p:nvPr/>
        </p:nvPicPr>
        <p:blipFill>
          <a:blip r:embed="rId2" cstate="print"/>
          <a:stretch>
            <a:fillRect/>
          </a:stretch>
        </p:blipFill>
        <p:spPr>
          <a:xfrm>
            <a:off x="0" y="0"/>
            <a:ext cx="9144000" cy="6215082"/>
          </a:xfrm>
          <a:prstGeom prst="rect">
            <a:avLst/>
          </a:prstGeom>
        </p:spPr>
      </p:pic>
      <p:sp>
        <p:nvSpPr>
          <p:cNvPr id="4" name="Rectangle 3"/>
          <p:cNvSpPr/>
          <p:nvPr/>
        </p:nvSpPr>
        <p:spPr>
          <a:xfrm>
            <a:off x="0" y="6215082"/>
            <a:ext cx="9144000" cy="646331"/>
          </a:xfrm>
          <a:prstGeom prst="rect">
            <a:avLst/>
          </a:prstGeom>
          <a:solidFill>
            <a:srgbClr val="7030A0"/>
          </a:solidFill>
        </p:spPr>
        <p:txBody>
          <a:bodyPr wrap="square">
            <a:spAutoFit/>
          </a:bodyPr>
          <a:lstStyle/>
          <a:p>
            <a:r>
              <a:rPr lang="ar-SY" sz="3600" b="1" dirty="0" smtClean="0">
                <a:solidFill>
                  <a:srgbClr val="FFFF00"/>
                </a:solidFill>
              </a:rPr>
              <a:t>في يوم من الأيام كلمها ملاك الرب وقال لها: ” مريم</a:t>
            </a:r>
            <a:endParaRPr lang="ar-SY" sz="3600" b="1" dirty="0">
              <a:solidFill>
                <a:srgbClr val="FFFF00"/>
              </a:solidFill>
            </a:endParaRPr>
          </a:p>
        </p:txBody>
      </p:sp>
    </p:spTree>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7.jpg"/>
          <p:cNvPicPr>
            <a:picLocks noChangeAspect="1"/>
          </p:cNvPicPr>
          <p:nvPr/>
        </p:nvPicPr>
        <p:blipFill>
          <a:blip r:embed="rId2" cstate="print"/>
          <a:stretch>
            <a:fillRect/>
          </a:stretch>
        </p:blipFill>
        <p:spPr>
          <a:xfrm>
            <a:off x="0" y="0"/>
            <a:ext cx="9144000" cy="5105400"/>
          </a:xfrm>
          <a:prstGeom prst="rect">
            <a:avLst/>
          </a:prstGeom>
        </p:spPr>
      </p:pic>
      <p:sp>
        <p:nvSpPr>
          <p:cNvPr id="4" name="Rectangle 3"/>
          <p:cNvSpPr/>
          <p:nvPr/>
        </p:nvSpPr>
        <p:spPr>
          <a:xfrm>
            <a:off x="0" y="5105400"/>
            <a:ext cx="9144000" cy="1754326"/>
          </a:xfrm>
          <a:prstGeom prst="rect">
            <a:avLst/>
          </a:prstGeom>
          <a:solidFill>
            <a:srgbClr val="C00000"/>
          </a:solidFill>
        </p:spPr>
        <p:txBody>
          <a:bodyPr wrap="square">
            <a:spAutoFit/>
          </a:bodyPr>
          <a:lstStyle/>
          <a:p>
            <a:r>
              <a:rPr lang="ar-SY" sz="3600" b="1" dirty="0" smtClean="0">
                <a:solidFill>
                  <a:schemeClr val="bg1"/>
                </a:solidFill>
              </a:rPr>
              <a:t>مريم ستكونين أم يسوع ” استغربت مريم جدا هذا الأمر ولكنها كانت تثق جدا بالله لذلك قالت له مباشرة :“ ليكن لي كما تريد فأنا أمة الرب“...</a:t>
            </a:r>
            <a:endParaRPr lang="ar-SY" sz="3600" b="1" dirty="0">
              <a:solidFill>
                <a:schemeClr val="bg1"/>
              </a:solidFill>
            </a:endParaRPr>
          </a:p>
        </p:txBody>
      </p:sp>
    </p:spTree>
  </p:cSld>
  <p:clrMapOvr>
    <a:masterClrMapping/>
  </p:clrMapOvr>
  <p:transition spd="slow">
    <p:pull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8.jpg"/>
          <p:cNvPicPr>
            <a:picLocks noChangeAspect="1"/>
          </p:cNvPicPr>
          <p:nvPr/>
        </p:nvPicPr>
        <p:blipFill>
          <a:blip r:embed="rId2" cstate="print"/>
          <a:stretch>
            <a:fillRect/>
          </a:stretch>
        </p:blipFill>
        <p:spPr>
          <a:xfrm>
            <a:off x="0" y="0"/>
            <a:ext cx="9141725" cy="5105400"/>
          </a:xfrm>
          <a:prstGeom prst="rect">
            <a:avLst/>
          </a:prstGeom>
        </p:spPr>
      </p:pic>
      <p:sp>
        <p:nvSpPr>
          <p:cNvPr id="4" name="Rectangle 3"/>
          <p:cNvSpPr/>
          <p:nvPr/>
        </p:nvSpPr>
        <p:spPr>
          <a:xfrm>
            <a:off x="0" y="5105400"/>
            <a:ext cx="9144000" cy="1754326"/>
          </a:xfrm>
          <a:prstGeom prst="rect">
            <a:avLst/>
          </a:prstGeom>
          <a:solidFill>
            <a:srgbClr val="0070C0"/>
          </a:solidFill>
        </p:spPr>
        <p:txBody>
          <a:bodyPr wrap="square">
            <a:spAutoFit/>
          </a:bodyPr>
          <a:lstStyle/>
          <a:p>
            <a:r>
              <a:rPr lang="ar-SY" sz="3600" b="1" dirty="0" smtClean="0">
                <a:solidFill>
                  <a:srgbClr val="FFFF00"/>
                </a:solidFill>
              </a:rPr>
              <a:t>وقد كانت مريم تقول نعم لله في كل مواقف حياتها حتى عندما يسخرون من يسوع وهي لا تفهم أي شيء مما يحدث, وحتى في أصعب لحظات حياتها عندما تتعرض للألم والملل... </a:t>
            </a:r>
            <a:endParaRPr lang="ar-SY" sz="3600" b="1" dirty="0">
              <a:solidFill>
                <a:srgbClr val="FFFF00"/>
              </a:solidFill>
            </a:endParaRPr>
          </a:p>
        </p:txBody>
      </p:sp>
    </p:spTree>
  </p:cSld>
  <p:clrMapOvr>
    <a:masterClrMapping/>
  </p:clrMapOvr>
  <p:transition spd="slow">
    <p:pull dir="l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9.jpg"/>
          <p:cNvPicPr>
            <a:picLocks noChangeAspect="1"/>
          </p:cNvPicPr>
          <p:nvPr/>
        </p:nvPicPr>
        <p:blipFill>
          <a:blip r:embed="rId2" cstate="print"/>
          <a:stretch>
            <a:fillRect/>
          </a:stretch>
        </p:blipFill>
        <p:spPr>
          <a:xfrm>
            <a:off x="0" y="0"/>
            <a:ext cx="9143999" cy="5715016"/>
          </a:xfrm>
          <a:prstGeom prst="rect">
            <a:avLst/>
          </a:prstGeom>
        </p:spPr>
      </p:pic>
      <p:sp>
        <p:nvSpPr>
          <p:cNvPr id="4" name="Rectangle 3"/>
          <p:cNvSpPr/>
          <p:nvPr/>
        </p:nvSpPr>
        <p:spPr>
          <a:xfrm>
            <a:off x="0" y="5715016"/>
            <a:ext cx="9144000" cy="1200329"/>
          </a:xfrm>
          <a:prstGeom prst="rect">
            <a:avLst/>
          </a:prstGeom>
          <a:solidFill>
            <a:schemeClr val="accent5">
              <a:lumMod val="50000"/>
            </a:schemeClr>
          </a:solidFill>
        </p:spPr>
        <p:txBody>
          <a:bodyPr wrap="square">
            <a:spAutoFit/>
          </a:bodyPr>
          <a:lstStyle/>
          <a:p>
            <a:r>
              <a:rPr lang="ar-SY" sz="3600" b="1" dirty="0" smtClean="0">
                <a:solidFill>
                  <a:srgbClr val="FFFF00"/>
                </a:solidFill>
              </a:rPr>
              <a:t>ولهذا فقد أحبها أصدقاء يسوع , فقد استمعت الى كلام الله , عملت ما طلبه منها بشجاعة وثقة وايمان...</a:t>
            </a:r>
            <a:endParaRPr lang="ar-SY" sz="3600" b="1" dirty="0">
              <a:solidFill>
                <a:srgbClr val="FFFF00"/>
              </a:solidFill>
            </a:endParaRPr>
          </a:p>
        </p:txBody>
      </p:sp>
    </p:spTree>
  </p:cSld>
  <p:clrMapOvr>
    <a:masterClrMapping/>
  </p:clrMapOvr>
  <p:transition spd="slow">
    <p:pull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0.jpg"/>
          <p:cNvPicPr>
            <a:picLocks noChangeAspect="1"/>
          </p:cNvPicPr>
          <p:nvPr/>
        </p:nvPicPr>
        <p:blipFill>
          <a:blip r:embed="rId2" cstate="print"/>
          <a:stretch>
            <a:fillRect/>
          </a:stretch>
        </p:blipFill>
        <p:spPr>
          <a:xfrm>
            <a:off x="0" y="0"/>
            <a:ext cx="9144000" cy="5715016"/>
          </a:xfrm>
          <a:prstGeom prst="rect">
            <a:avLst/>
          </a:prstGeom>
        </p:spPr>
      </p:pic>
      <p:sp>
        <p:nvSpPr>
          <p:cNvPr id="4" name="Rectangle 3"/>
          <p:cNvSpPr/>
          <p:nvPr/>
        </p:nvSpPr>
        <p:spPr>
          <a:xfrm>
            <a:off x="0" y="5691157"/>
            <a:ext cx="9144000" cy="1200329"/>
          </a:xfrm>
          <a:prstGeom prst="rect">
            <a:avLst/>
          </a:prstGeom>
          <a:solidFill>
            <a:srgbClr val="0070C0"/>
          </a:solidFill>
        </p:spPr>
        <p:txBody>
          <a:bodyPr wrap="square">
            <a:spAutoFit/>
          </a:bodyPr>
          <a:lstStyle/>
          <a:p>
            <a:r>
              <a:rPr lang="ar-SY" sz="3600" b="1" dirty="0" smtClean="0">
                <a:solidFill>
                  <a:srgbClr val="FFFF00"/>
                </a:solidFill>
              </a:rPr>
              <a:t>عندما كبر يسوع قال :“طوبى لأولئك الذين يسمعون ما يطلبه منهم الله...</a:t>
            </a:r>
            <a:endParaRPr lang="ar-SY" sz="3600" b="1" dirty="0">
              <a:solidFill>
                <a:srgbClr val="FFFF00"/>
              </a:solidFill>
            </a:endParaRPr>
          </a:p>
        </p:txBody>
      </p:sp>
    </p:spTree>
  </p:cSld>
  <p:clrMapOvr>
    <a:masterClrMapping/>
  </p:clrMapOvr>
  <p:transition spd="slow">
    <p:pull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1.jpg"/>
          <p:cNvPicPr>
            <a:picLocks noChangeAspect="1"/>
          </p:cNvPicPr>
          <p:nvPr/>
        </p:nvPicPr>
        <p:blipFill>
          <a:blip r:embed="rId2" cstate="print"/>
          <a:stretch>
            <a:fillRect/>
          </a:stretch>
        </p:blipFill>
        <p:spPr>
          <a:xfrm>
            <a:off x="0" y="0"/>
            <a:ext cx="9144000" cy="5286388"/>
          </a:xfrm>
          <a:prstGeom prst="rect">
            <a:avLst/>
          </a:prstGeom>
        </p:spPr>
      </p:pic>
      <p:sp>
        <p:nvSpPr>
          <p:cNvPr id="4" name="Rectangle 3"/>
          <p:cNvSpPr/>
          <p:nvPr/>
        </p:nvSpPr>
        <p:spPr>
          <a:xfrm>
            <a:off x="0" y="5286388"/>
            <a:ext cx="9144000" cy="1569660"/>
          </a:xfrm>
          <a:prstGeom prst="rect">
            <a:avLst/>
          </a:prstGeom>
          <a:solidFill>
            <a:srgbClr val="0070C0"/>
          </a:solidFill>
        </p:spPr>
        <p:txBody>
          <a:bodyPr wrap="square">
            <a:spAutoFit/>
          </a:bodyPr>
          <a:lstStyle/>
          <a:p>
            <a:r>
              <a:rPr lang="ar-SY" sz="3200" b="1" dirty="0" smtClean="0">
                <a:solidFill>
                  <a:srgbClr val="FFFF00"/>
                </a:solidFill>
              </a:rPr>
              <a:t>عندما تحب شخص ما فأنت تحاول أن تعطيه أو تلقبه بالعديد من الأسماء المحببة اليك لهذا فان المسيحيين قد أعطوا الكثير من الأسماء لمريم العذراء...</a:t>
            </a:r>
            <a:endParaRPr lang="ar-SY" sz="3200" b="1" dirty="0">
              <a:solidFill>
                <a:srgbClr val="FFFF00"/>
              </a:solidFill>
            </a:endParaRPr>
          </a:p>
        </p:txBody>
      </p:sp>
    </p:spTree>
  </p:cSld>
  <p:clrMapOvr>
    <a:masterClrMapping/>
  </p:clrMapOvr>
  <p:transition spd="slow">
    <p:pull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2.jpg"/>
          <p:cNvPicPr>
            <a:picLocks noChangeAspect="1"/>
          </p:cNvPicPr>
          <p:nvPr/>
        </p:nvPicPr>
        <p:blipFill>
          <a:blip r:embed="rId2" cstate="print"/>
          <a:stretch>
            <a:fillRect/>
          </a:stretch>
        </p:blipFill>
        <p:spPr>
          <a:xfrm>
            <a:off x="1" y="0"/>
            <a:ext cx="9141724" cy="5715016"/>
          </a:xfrm>
          <a:prstGeom prst="rect">
            <a:avLst/>
          </a:prstGeom>
        </p:spPr>
      </p:pic>
      <p:sp>
        <p:nvSpPr>
          <p:cNvPr id="4" name="Rectangle 3"/>
          <p:cNvSpPr/>
          <p:nvPr/>
        </p:nvSpPr>
        <p:spPr>
          <a:xfrm>
            <a:off x="0" y="5715016"/>
            <a:ext cx="9144000" cy="1200329"/>
          </a:xfrm>
          <a:prstGeom prst="rect">
            <a:avLst/>
          </a:prstGeom>
          <a:solidFill>
            <a:srgbClr val="0070C0"/>
          </a:solidFill>
        </p:spPr>
        <p:txBody>
          <a:bodyPr wrap="square">
            <a:spAutoFit/>
          </a:bodyPr>
          <a:lstStyle/>
          <a:p>
            <a:r>
              <a:rPr lang="ar-SY" sz="3600" b="1" dirty="0" smtClean="0">
                <a:solidFill>
                  <a:srgbClr val="FFFF00"/>
                </a:solidFill>
              </a:rPr>
              <a:t>أم المسيح , ملكة السلام , ممتلئة نعمة , أم يسوع , نجمة الصبح, أم الله , وأنت بماذا تلقبها ؟...</a:t>
            </a:r>
            <a:endParaRPr lang="ar-SY" sz="3600" b="1" dirty="0">
              <a:solidFill>
                <a:srgbClr val="FFFF00"/>
              </a:solidFill>
            </a:endParaRPr>
          </a:p>
        </p:txBody>
      </p:sp>
    </p:spTree>
  </p:cSld>
  <p:clrMapOvr>
    <a:masterClrMapping/>
  </p:clrMapOvr>
  <p:transition spd="slow">
    <p:pull dir="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4.jpg"/>
          <p:cNvPicPr>
            <a:picLocks noChangeAspect="1"/>
          </p:cNvPicPr>
          <p:nvPr/>
        </p:nvPicPr>
        <p:blipFill>
          <a:blip r:embed="rId2" cstate="print"/>
          <a:stretch>
            <a:fillRect/>
          </a:stretch>
        </p:blipFill>
        <p:spPr>
          <a:xfrm>
            <a:off x="0" y="0"/>
            <a:ext cx="9144000" cy="5562600"/>
          </a:xfrm>
          <a:prstGeom prst="rect">
            <a:avLst/>
          </a:prstGeom>
        </p:spPr>
      </p:pic>
      <p:sp>
        <p:nvSpPr>
          <p:cNvPr id="4" name="Rectangle 3"/>
          <p:cNvSpPr/>
          <p:nvPr/>
        </p:nvSpPr>
        <p:spPr>
          <a:xfrm>
            <a:off x="0" y="5562601"/>
            <a:ext cx="9144000" cy="1323439"/>
          </a:xfrm>
          <a:prstGeom prst="rect">
            <a:avLst/>
          </a:prstGeom>
          <a:solidFill>
            <a:schemeClr val="accent4">
              <a:lumMod val="75000"/>
            </a:schemeClr>
          </a:solidFill>
        </p:spPr>
        <p:txBody>
          <a:bodyPr wrap="square">
            <a:spAutoFit/>
          </a:bodyPr>
          <a:lstStyle/>
          <a:p>
            <a:r>
              <a:rPr lang="ar-SY" sz="4000" b="1" dirty="0" smtClean="0">
                <a:solidFill>
                  <a:srgbClr val="FFFF00"/>
                </a:solidFill>
              </a:rPr>
              <a:t>كأم ليسوع فان مريم هي أمك أنت أيضا , هي أمك كما هي أم لكل البشر </a:t>
            </a:r>
            <a:r>
              <a:rPr lang="ar-SY" sz="4000" dirty="0" smtClean="0"/>
              <a:t>...</a:t>
            </a:r>
            <a:endParaRPr lang="ar-SY" sz="4000" dirty="0"/>
          </a:p>
        </p:txBody>
      </p:sp>
    </p:spTree>
  </p:cSld>
  <p:clrMapOvr>
    <a:masterClrMapping/>
  </p:clrMapOvr>
  <p:transition spd="slow">
    <p:zoom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3.jpg"/>
          <p:cNvPicPr>
            <a:picLocks noChangeAspect="1"/>
          </p:cNvPicPr>
          <p:nvPr/>
        </p:nvPicPr>
        <p:blipFill>
          <a:blip r:embed="rId2" cstate="print"/>
          <a:stretch>
            <a:fillRect/>
          </a:stretch>
        </p:blipFill>
        <p:spPr>
          <a:xfrm>
            <a:off x="1" y="1"/>
            <a:ext cx="6172199" cy="6857999"/>
          </a:xfrm>
          <a:prstGeom prst="rect">
            <a:avLst/>
          </a:prstGeom>
        </p:spPr>
      </p:pic>
      <p:sp>
        <p:nvSpPr>
          <p:cNvPr id="4" name="TextBox 3"/>
          <p:cNvSpPr txBox="1"/>
          <p:nvPr/>
        </p:nvSpPr>
        <p:spPr>
          <a:xfrm>
            <a:off x="6143636" y="0"/>
            <a:ext cx="3000364" cy="6986528"/>
          </a:xfrm>
          <a:prstGeom prst="rect">
            <a:avLst/>
          </a:prstGeom>
          <a:solidFill>
            <a:schemeClr val="accent4">
              <a:lumMod val="60000"/>
              <a:lumOff val="40000"/>
            </a:schemeClr>
          </a:solidFill>
        </p:spPr>
        <p:txBody>
          <a:bodyPr wrap="square" rtlCol="1">
            <a:spAutoFit/>
          </a:bodyPr>
          <a:lstStyle/>
          <a:p>
            <a:r>
              <a:rPr lang="ar-SY" dirty="0" smtClean="0"/>
              <a:t> </a:t>
            </a:r>
            <a:r>
              <a:rPr lang="ar-SY" sz="3200" b="1" dirty="0" smtClean="0">
                <a:solidFill>
                  <a:srgbClr val="002060"/>
                </a:solidFill>
              </a:rPr>
              <a:t>عندما كان يسوع على الصليب وقبل موته نظر الى أمه الواقفةأمام الصليب وبقربها يوحنا تلميذه الحبيب وأحد أصدقاءه المفضلين وقال لهما: ” يوحنا هذه </a:t>
            </a:r>
            <a:r>
              <a:rPr lang="ar-SY" sz="3200" b="1" dirty="0" smtClean="0">
                <a:solidFill>
                  <a:srgbClr val="002060"/>
                </a:solidFill>
              </a:rPr>
              <a:t>أمك</a:t>
            </a:r>
            <a:r>
              <a:rPr lang="en-US" sz="3200" b="1" dirty="0" smtClean="0">
                <a:solidFill>
                  <a:srgbClr val="002060"/>
                </a:solidFill>
              </a:rPr>
              <a:t>: </a:t>
            </a:r>
            <a:r>
              <a:rPr lang="ar-SY" sz="3200" b="1" dirty="0" smtClean="0">
                <a:solidFill>
                  <a:srgbClr val="002060"/>
                </a:solidFill>
              </a:rPr>
              <a:t> </a:t>
            </a:r>
            <a:r>
              <a:rPr lang="ar-SY" sz="3200" b="1" dirty="0" smtClean="0">
                <a:solidFill>
                  <a:srgbClr val="002060"/>
                </a:solidFill>
              </a:rPr>
              <a:t>أمي هذا ابنك“ ومنذ ذلك الحين فان أصدقاء الله يقولون مع يسوع :“ يا مريم أنت أمنا جميعا“... </a:t>
            </a:r>
            <a:endParaRPr lang="ar-SY" sz="3200" b="1" dirty="0">
              <a:solidFill>
                <a:srgbClr val="002060"/>
              </a:solidFill>
            </a:endParaRPr>
          </a:p>
        </p:txBody>
      </p:sp>
    </p:spTree>
  </p:cSld>
  <p:clrMapOvr>
    <a:masterClrMapping/>
  </p:clrMapOvr>
  <p:transition spd="slow">
    <p:wheel spokes="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5.jpg"/>
          <p:cNvPicPr>
            <a:picLocks noChangeAspect="1"/>
          </p:cNvPicPr>
          <p:nvPr/>
        </p:nvPicPr>
        <p:blipFill>
          <a:blip r:embed="rId2" cstate="print"/>
          <a:stretch>
            <a:fillRect/>
          </a:stretch>
        </p:blipFill>
        <p:spPr>
          <a:xfrm>
            <a:off x="0" y="0"/>
            <a:ext cx="9144000" cy="5357826"/>
          </a:xfrm>
          <a:prstGeom prst="rect">
            <a:avLst/>
          </a:prstGeom>
        </p:spPr>
      </p:pic>
      <p:sp>
        <p:nvSpPr>
          <p:cNvPr id="3" name="TextBox 2"/>
          <p:cNvSpPr txBox="1"/>
          <p:nvPr/>
        </p:nvSpPr>
        <p:spPr>
          <a:xfrm>
            <a:off x="0" y="5286388"/>
            <a:ext cx="9144000" cy="1569660"/>
          </a:xfrm>
          <a:prstGeom prst="rect">
            <a:avLst/>
          </a:prstGeom>
          <a:solidFill>
            <a:srgbClr val="0070C0"/>
          </a:solidFill>
        </p:spPr>
        <p:txBody>
          <a:bodyPr wrap="square" rtlCol="1">
            <a:spAutoFit/>
          </a:bodyPr>
          <a:lstStyle/>
          <a:p>
            <a:r>
              <a:rPr lang="ar-SY" sz="3200" b="1" dirty="0" smtClean="0">
                <a:solidFill>
                  <a:srgbClr val="FFFF00"/>
                </a:solidFill>
              </a:rPr>
              <a:t>ان أصدقاء يسوع ومحبيه لم ينقطعوا عن الصلاة لمريم, بل انهم بنوا كنائس على اسمها ,ووضعوا أيقوناتها في في كل كنائسهم ,حتى انهم يذهبون الى أماكن ظهوراتها بحج ويعيدون لها في العديد من الأيام</a:t>
            </a:r>
            <a:endParaRPr lang="ar-SY" sz="3200" dirty="0"/>
          </a:p>
        </p:txBody>
      </p:sp>
    </p:spTree>
  </p:cSld>
  <p:clrMapOvr>
    <a:masterClrMapping/>
  </p:clrMapOvr>
  <p:transition spd="slow">
    <p:wheel spokes="2"/>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6.jpg"/>
          <p:cNvPicPr>
            <a:picLocks noChangeAspect="1"/>
          </p:cNvPicPr>
          <p:nvPr/>
        </p:nvPicPr>
        <p:blipFill>
          <a:blip r:embed="rId2" cstate="print"/>
          <a:stretch>
            <a:fillRect/>
          </a:stretch>
        </p:blipFill>
        <p:spPr>
          <a:xfrm>
            <a:off x="0" y="0"/>
            <a:ext cx="9144000" cy="5286388"/>
          </a:xfrm>
          <a:prstGeom prst="rect">
            <a:avLst/>
          </a:prstGeom>
        </p:spPr>
      </p:pic>
      <p:sp>
        <p:nvSpPr>
          <p:cNvPr id="5" name="TextBox 4"/>
          <p:cNvSpPr txBox="1"/>
          <p:nvPr/>
        </p:nvSpPr>
        <p:spPr>
          <a:xfrm>
            <a:off x="0" y="5286388"/>
            <a:ext cx="9144000" cy="1569660"/>
          </a:xfrm>
          <a:prstGeom prst="rect">
            <a:avLst/>
          </a:prstGeom>
          <a:solidFill>
            <a:srgbClr val="7030A0"/>
          </a:solidFill>
        </p:spPr>
        <p:txBody>
          <a:bodyPr wrap="square" rtlCol="1">
            <a:spAutoFit/>
          </a:bodyPr>
          <a:lstStyle/>
          <a:p>
            <a:r>
              <a:rPr lang="ar-SY" sz="3200" b="1" dirty="0" smtClean="0">
                <a:solidFill>
                  <a:srgbClr val="FFFF00"/>
                </a:solidFill>
              </a:rPr>
              <a:t>السلام عليك يا مريم ... يا ممتلئة نعمة ... الرب معك ... مباركة أنت بين النساء .. مباركة ثمرة بطنك سيدنا يسوع المسيح يا قديسة مريم يا والدة الله صلي من أجلنا ... نحن الخطأة الآن وفي ساعة موتنا ... </a:t>
            </a:r>
            <a:endParaRPr lang="ar-SY" sz="3200" b="1" dirty="0">
              <a:solidFill>
                <a:srgbClr val="FFFF00"/>
              </a:solidFill>
            </a:endParaRPr>
          </a:p>
        </p:txBody>
      </p:sp>
    </p:spTree>
  </p:cSld>
  <p:clrMapOvr>
    <a:masterClrMapping/>
  </p:clrMapOvr>
  <p:transition spd="slow">
    <p:wheel spokes="3"/>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8.jpg"/>
          <p:cNvPicPr>
            <a:picLocks noChangeAspect="1"/>
          </p:cNvPicPr>
          <p:nvPr/>
        </p:nvPicPr>
        <p:blipFill>
          <a:blip r:embed="rId2" cstate="print"/>
          <a:stretch>
            <a:fillRect/>
          </a:stretch>
        </p:blipFill>
        <p:spPr>
          <a:xfrm>
            <a:off x="0" y="0"/>
            <a:ext cx="9144000" cy="5286388"/>
          </a:xfrm>
          <a:prstGeom prst="rect">
            <a:avLst/>
          </a:prstGeom>
        </p:spPr>
      </p:pic>
      <p:sp>
        <p:nvSpPr>
          <p:cNvPr id="3" name="TextBox 2"/>
          <p:cNvSpPr txBox="1"/>
          <p:nvPr/>
        </p:nvSpPr>
        <p:spPr>
          <a:xfrm>
            <a:off x="0" y="5286388"/>
            <a:ext cx="9144000" cy="1569660"/>
          </a:xfrm>
          <a:prstGeom prst="rect">
            <a:avLst/>
          </a:prstGeom>
          <a:solidFill>
            <a:srgbClr val="FF0000"/>
          </a:solidFill>
        </p:spPr>
        <p:txBody>
          <a:bodyPr wrap="square" rtlCol="1">
            <a:spAutoFit/>
          </a:bodyPr>
          <a:lstStyle/>
          <a:p>
            <a:r>
              <a:rPr lang="ar-SY" sz="3200" b="1" dirty="0" smtClean="0">
                <a:solidFill>
                  <a:schemeClr val="bg1"/>
                </a:solidFill>
              </a:rPr>
              <a:t>لقد تواجدت مريم في كل أعياد يسوع :في </a:t>
            </a:r>
            <a:r>
              <a:rPr lang="ar-SY" sz="3200" b="1" dirty="0" smtClean="0">
                <a:solidFill>
                  <a:schemeClr val="bg1"/>
                </a:solidFill>
              </a:rPr>
              <a:t>الميلاد </a:t>
            </a:r>
            <a:r>
              <a:rPr lang="ar-SY" sz="3200" b="1" dirty="0" smtClean="0">
                <a:solidFill>
                  <a:schemeClr val="bg1"/>
                </a:solidFill>
              </a:rPr>
              <a:t>يطلب المسيحيين من العذراء مريم أن تعطيهم ابنها .. في الفصح يهنىء المسيحيين العذراء مريم بقيامة ابنها من بين الأموات </a:t>
            </a:r>
            <a:r>
              <a:rPr lang="ar-SY" sz="3200" b="1" smtClean="0">
                <a:solidFill>
                  <a:schemeClr val="bg1"/>
                </a:solidFill>
              </a:rPr>
              <a:t>ليبقى </a:t>
            </a:r>
            <a:r>
              <a:rPr lang="ar-SY" sz="3200" b="1" smtClean="0">
                <a:solidFill>
                  <a:schemeClr val="bg1"/>
                </a:solidFill>
              </a:rPr>
              <a:t>معنا </a:t>
            </a:r>
            <a:r>
              <a:rPr lang="ar-SY" sz="3200" b="1" dirty="0" smtClean="0">
                <a:solidFill>
                  <a:schemeClr val="bg1"/>
                </a:solidFill>
              </a:rPr>
              <a:t>الى الأبد</a:t>
            </a:r>
            <a:endParaRPr lang="ar-SY" sz="3200" b="1" dirty="0">
              <a:solidFill>
                <a:schemeClr val="bg1"/>
              </a:solidFill>
            </a:endParaRPr>
          </a:p>
        </p:txBody>
      </p:sp>
    </p:spTree>
  </p:cSld>
  <p:clrMapOvr>
    <a:masterClrMapping/>
  </p:clrMapOvr>
  <p:transition spd="slow">
    <p:split orient="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7.jpg"/>
          <p:cNvPicPr>
            <a:picLocks noChangeAspect="1"/>
          </p:cNvPicPr>
          <p:nvPr/>
        </p:nvPicPr>
        <p:blipFill>
          <a:blip r:embed="rId2" cstate="print"/>
          <a:stretch>
            <a:fillRect/>
          </a:stretch>
        </p:blipFill>
        <p:spPr>
          <a:xfrm>
            <a:off x="0" y="0"/>
            <a:ext cx="9144000" cy="6858000"/>
          </a:xfrm>
          <a:prstGeom prst="rect">
            <a:avLst/>
          </a:prstGeom>
        </p:spPr>
      </p:pic>
      <p:sp>
        <p:nvSpPr>
          <p:cNvPr id="3" name="TextBox 2"/>
          <p:cNvSpPr txBox="1"/>
          <p:nvPr/>
        </p:nvSpPr>
        <p:spPr>
          <a:xfrm>
            <a:off x="0" y="5943600"/>
            <a:ext cx="8839200" cy="369332"/>
          </a:xfrm>
          <a:prstGeom prst="rect">
            <a:avLst/>
          </a:prstGeom>
          <a:noFill/>
        </p:spPr>
        <p:txBody>
          <a:bodyPr wrap="square" rtlCol="1">
            <a:spAutoFit/>
          </a:bodyPr>
          <a:lstStyle/>
          <a:p>
            <a:endParaRPr lang="ar-SY"/>
          </a:p>
        </p:txBody>
      </p:sp>
    </p:spTree>
  </p:cSld>
  <p:clrMapOvr>
    <a:masterClrMapping/>
  </p:clrMapOvr>
  <p:transition spd="slow">
    <p:split orient="vert" dir="in"/>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TotalTime>
  <Words>410</Words>
  <Application>Microsoft Office PowerPoint</Application>
  <PresentationFormat>On-screen Show (4:3)</PresentationFormat>
  <Paragraphs>17</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By DR.Ahmed Saker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HANANIA FMM</dc:creator>
  <cp:lastModifiedBy>Computer</cp:lastModifiedBy>
  <cp:revision>19</cp:revision>
  <dcterms:created xsi:type="dcterms:W3CDTF">2011-09-07T22:24:56Z</dcterms:created>
  <dcterms:modified xsi:type="dcterms:W3CDTF">2012-11-29T01:25:15Z</dcterms:modified>
</cp:coreProperties>
</file>