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16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AC35E-DEC1-4428-9C0B-2A163DE76113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5B209-318F-411C-A06D-56BC36F74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>
            <a:off x="1071538" y="2857496"/>
            <a:ext cx="6572296" cy="3429024"/>
          </a:xfrm>
          <a:prstGeom prst="cloud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7200" b="1" dirty="0" smtClean="0">
                <a:solidFill>
                  <a:schemeClr val="accent2">
                    <a:lumMod val="50000"/>
                  </a:schemeClr>
                </a:solidFill>
              </a:rPr>
              <a:t>عشر عذارى</a:t>
            </a:r>
            <a:endParaRPr lang="en-GB" sz="7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6248" y="3786190"/>
            <a:ext cx="45720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قال :“ يسوع مثل ملكوت السماوات كمثل عشر عذارى حملن مصابيحهن وخرجن للقاء العروس.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596" y="5948816"/>
            <a:ext cx="8358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Y" sz="4000" b="1" dirty="0" smtClean="0">
                <a:solidFill>
                  <a:schemeClr val="bg1"/>
                </a:solidFill>
              </a:rPr>
              <a:t>خمس منهن جاهلات وخمس عاقلات</a:t>
            </a:r>
            <a:endParaRPr lang="en-GB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rgbClr val="FFFF00"/>
                </a:solidFill>
              </a:rPr>
              <a:t>فحملت الجاهلات مصابيحهن ولم يأخذن معهن زيتا , وأما العاقلات  فأخذن مع مصابيحهن زيتا في آنية.</a:t>
            </a:r>
            <a:endParaRPr lang="en-GB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286388"/>
            <a:ext cx="5072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Y" sz="4000" b="1" dirty="0" smtClean="0">
                <a:solidFill>
                  <a:schemeClr val="bg1"/>
                </a:solidFill>
              </a:rPr>
              <a:t>وأبطأ العروس فنمن جميعا</a:t>
            </a:r>
            <a:endParaRPr lang="en-GB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29256" y="3571876"/>
            <a:ext cx="37147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rgbClr val="FFFF00"/>
                </a:solidFill>
              </a:rPr>
              <a:t>وما ان انتصف الليل حتى علا  الصياح :“ هوذا العروس فاخرجن للقائه ”.</a:t>
            </a:r>
            <a:endParaRPr lang="en-GB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008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0100" y="5429264"/>
            <a:ext cx="778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Y" sz="4000" b="1" dirty="0" smtClean="0">
                <a:solidFill>
                  <a:schemeClr val="bg1"/>
                </a:solidFill>
              </a:rPr>
              <a:t>فهب اولئك العذارى جميعا وهيأن مصابيحهن</a:t>
            </a:r>
            <a:endParaRPr lang="en-GB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3" y="0"/>
            <a:ext cx="9137837" cy="62150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215082"/>
            <a:ext cx="91440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rgbClr val="FFFF00"/>
                </a:solidFill>
              </a:rPr>
              <a:t>وقالت الجاهلات:“ اعطينا من زيتكن فأن مصابيحنا تنطفئ“ </a:t>
            </a:r>
            <a:endParaRPr lang="en-GB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28"/>
            <a:ext cx="9144000" cy="57171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rgbClr val="FFFF00"/>
                </a:solidFill>
              </a:rPr>
              <a:t>فأجابت العاقلات:“ لعله غير كاف لنا ولكن فالأولى أن تذهبن الى الباعة وتبتعن لكن“.</a:t>
            </a:r>
            <a:endParaRPr lang="en-GB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b="1" dirty="0" smtClean="0">
                <a:solidFill>
                  <a:srgbClr val="FFFF00"/>
                </a:solidFill>
              </a:rPr>
              <a:t>وبينما هن ذاهبات ليبتعن , وصل العروس</a:t>
            </a:r>
            <a:endParaRPr lang="en-GB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b="1" dirty="0" smtClean="0">
                <a:solidFill>
                  <a:srgbClr val="FFFF00"/>
                </a:solidFill>
              </a:rPr>
              <a:t>فدخلت معه المستعدات الى ردهة العرس</a:t>
            </a:r>
            <a:endParaRPr lang="en-GB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843"/>
            <a:ext cx="9144000" cy="68708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5231" y="3857628"/>
            <a:ext cx="29145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Y" sz="5400" b="1" dirty="0" smtClean="0">
                <a:solidFill>
                  <a:schemeClr val="bg1"/>
                </a:solidFill>
              </a:rPr>
              <a:t>وأغلق الباب</a:t>
            </a:r>
            <a:endParaRPr lang="en-GB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b="1" dirty="0" smtClean="0">
                <a:solidFill>
                  <a:srgbClr val="FFC000"/>
                </a:solidFill>
              </a:rPr>
              <a:t>ثم جاءت العذارى الأخر فقلن:“ ربنا , ربنا , افتح لنا </a:t>
            </a:r>
            <a:endParaRPr lang="en-GB" sz="4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143512"/>
            <a:ext cx="9144000" cy="175432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rgbClr val="FFC000"/>
                </a:solidFill>
              </a:rPr>
              <a:t>فأجاب العروس:“ الحق أقول لكن اني لا أعرفكن فاسهروا اذن فأنكم لا تعلمون اليوم ولا الساعة التي يأتي فيها أبن الأنسان“.</a:t>
            </a:r>
            <a:endParaRPr lang="en-GB" sz="36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138</Words>
  <Application>Microsoft Office PowerPoint</Application>
  <PresentationFormat>On-screen Show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2</cp:revision>
  <dcterms:created xsi:type="dcterms:W3CDTF">2013-04-20T01:45:16Z</dcterms:created>
  <dcterms:modified xsi:type="dcterms:W3CDTF">2013-05-04T05:01:06Z</dcterms:modified>
</cp:coreProperties>
</file>