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ar-SY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101" d="100"/>
          <a:sy n="101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1CB2C-7F2C-4D85-B139-2C15372BD980}" type="datetimeFigureOut">
              <a:rPr lang="ar-SY" smtClean="0"/>
              <a:t>14/04/1433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B67-975F-49DD-8567-6E96636B6CDA}" type="slidenum">
              <a:rPr lang="ar-SY" smtClean="0"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1CB2C-7F2C-4D85-B139-2C15372BD980}" type="datetimeFigureOut">
              <a:rPr lang="ar-SY" smtClean="0"/>
              <a:t>14/04/1433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B67-975F-49DD-8567-6E96636B6CDA}" type="slidenum">
              <a:rPr lang="ar-SY" smtClean="0"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1CB2C-7F2C-4D85-B139-2C15372BD980}" type="datetimeFigureOut">
              <a:rPr lang="ar-SY" smtClean="0"/>
              <a:t>14/04/1433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B67-975F-49DD-8567-6E96636B6CDA}" type="slidenum">
              <a:rPr lang="ar-SY" smtClean="0"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1CB2C-7F2C-4D85-B139-2C15372BD980}" type="datetimeFigureOut">
              <a:rPr lang="ar-SY" smtClean="0"/>
              <a:t>14/04/1433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B67-975F-49DD-8567-6E96636B6CDA}" type="slidenum">
              <a:rPr lang="ar-SY" smtClean="0"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1CB2C-7F2C-4D85-B139-2C15372BD980}" type="datetimeFigureOut">
              <a:rPr lang="ar-SY" smtClean="0"/>
              <a:t>14/04/1433</a:t>
            </a:fld>
            <a:endParaRPr lang="ar-S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B67-975F-49DD-8567-6E96636B6CDA}" type="slidenum">
              <a:rPr lang="ar-SY" smtClean="0"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1CB2C-7F2C-4D85-B139-2C15372BD980}" type="datetimeFigureOut">
              <a:rPr lang="ar-SY" smtClean="0"/>
              <a:t>14/04/1433</a:t>
            </a:fld>
            <a:endParaRPr lang="ar-S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B67-975F-49DD-8567-6E96636B6CDA}" type="slidenum">
              <a:rPr lang="ar-SY" smtClean="0"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1CB2C-7F2C-4D85-B139-2C15372BD980}" type="datetimeFigureOut">
              <a:rPr lang="ar-SY" smtClean="0"/>
              <a:t>14/04/1433</a:t>
            </a:fld>
            <a:endParaRPr lang="ar-S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B67-975F-49DD-8567-6E96636B6CDA}" type="slidenum">
              <a:rPr lang="ar-SY" smtClean="0"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1CB2C-7F2C-4D85-B139-2C15372BD980}" type="datetimeFigureOut">
              <a:rPr lang="ar-SY" smtClean="0"/>
              <a:t>14/04/1433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B67-975F-49DD-8567-6E96636B6CDA}" type="slidenum">
              <a:rPr lang="ar-SY" smtClean="0"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1CB2C-7F2C-4D85-B139-2C15372BD980}" type="datetimeFigureOut">
              <a:rPr lang="ar-SY" smtClean="0"/>
              <a:t>14/04/1433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B67-975F-49DD-8567-6E96636B6CDA}" type="slidenum">
              <a:rPr lang="ar-SY" smtClean="0"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1CB2C-7F2C-4D85-B139-2C15372BD980}" type="datetimeFigureOut">
              <a:rPr lang="ar-SY" smtClean="0"/>
              <a:t>14/04/1433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B67-975F-49DD-8567-6E96636B6CDA}" type="slidenum">
              <a:rPr lang="ar-SY" smtClean="0"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1CB2C-7F2C-4D85-B139-2C15372BD980}" type="datetimeFigureOut">
              <a:rPr lang="ar-SY" smtClean="0"/>
              <a:t>14/04/1433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B67-975F-49DD-8567-6E96636B6CDA}" type="slidenum">
              <a:rPr lang="ar-SY" smtClean="0"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1CB2C-7F2C-4D85-B139-2C15372BD980}" type="datetimeFigureOut">
              <a:rPr lang="ar-SY" smtClean="0"/>
              <a:t>14/04/1433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2DB67-975F-49DD-8567-6E96636B6CDA}" type="slidenum">
              <a:rPr lang="ar-SY" smtClean="0"/>
              <a:t>‹#›</a:t>
            </a:fld>
            <a:endParaRPr lang="ar-S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308"/>
            <a:ext cx="9144000" cy="6828692"/>
          </a:xfrm>
          <a:prstGeom prst="rect">
            <a:avLst/>
          </a:prstGeom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854"/>
            <a:ext cx="9144000" cy="6844145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4689"/>
            <a:ext cx="9144000" cy="6843698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4689"/>
            <a:ext cx="9144000" cy="6843698"/>
          </a:xfrm>
          <a:prstGeom prst="rect">
            <a:avLst/>
          </a:prstGeom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1"/>
            <a:ext cx="9144000" cy="6846747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3698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855"/>
            <a:ext cx="9144000" cy="6844422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854"/>
            <a:ext cx="9144000" cy="6844145"/>
          </a:xfrm>
          <a:prstGeom prst="rect">
            <a:avLst/>
          </a:prstGeom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0341" y="0"/>
            <a:ext cx="9184341" cy="6858000"/>
          </a:xfrm>
          <a:prstGeom prst="rect">
            <a:avLst/>
          </a:prstGeom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4763"/>
            <a:ext cx="9144000" cy="6862763"/>
          </a:xfrm>
          <a:prstGeom prst="rect">
            <a:avLst/>
          </a:prstGeom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4689"/>
            <a:ext cx="9144000" cy="6843698"/>
          </a:xfrm>
          <a:prstGeom prst="rect">
            <a:avLst/>
          </a:prstGeom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8686"/>
            <a:ext cx="9144000" cy="6896686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On-screen Show (4:3)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By DR.Ahmed Saker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HANANIA FMM</dc:creator>
  <cp:lastModifiedBy>HANANIA FMM</cp:lastModifiedBy>
  <cp:revision>3</cp:revision>
  <dcterms:created xsi:type="dcterms:W3CDTF">2012-03-08T02:40:27Z</dcterms:created>
  <dcterms:modified xsi:type="dcterms:W3CDTF">2012-03-08T03:02:26Z</dcterms:modified>
</cp:coreProperties>
</file>