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256" r:id="rId3"/>
    <p:sldId id="257" r:id="rId4"/>
    <p:sldId id="258" r:id="rId5"/>
    <p:sldId id="259" r:id="rId6"/>
    <p:sldId id="260" r:id="rId7"/>
    <p:sldId id="261" r:id="rId8"/>
    <p:sldId id="262" r:id="rId9"/>
    <p:sldId id="263" r:id="rId10"/>
    <p:sldId id="264" r:id="rId11"/>
    <p:sldId id="266" r:id="rId12"/>
    <p:sldId id="267" r:id="rId13"/>
    <p:sldId id="268" r:id="rId14"/>
    <p:sldId id="269" r:id="rId15"/>
    <p:sldId id="270" r:id="rId16"/>
    <p:sldId id="271" r:id="rId17"/>
    <p:sldId id="272" r:id="rId18"/>
    <p:sldId id="273" r:id="rId19"/>
    <p:sldId id="274" r:id="rId20"/>
    <p:sldId id="276" r:id="rId21"/>
    <p:sldId id="279" r:id="rId22"/>
    <p:sldId id="277" r:id="rId23"/>
    <p:sldId id="27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516" y="-34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33FA413-0AB9-4E20-8DC6-B6F2A42C80EF}" type="datetimeFigureOut">
              <a:rPr lang="en-US" smtClean="0"/>
              <a:pPr/>
              <a:t>10/30/2012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752F46-37A3-443B-A9AA-6E4F2ACDFD3A}"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33FA413-0AB9-4E20-8DC6-B6F2A42C80EF}" type="datetimeFigureOut">
              <a:rPr lang="en-US" smtClean="0"/>
              <a:pPr/>
              <a:t>10/30/2012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752F46-37A3-443B-A9AA-6E4F2ACDFD3A}"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3FA413-0AB9-4E20-8DC6-B6F2A42C80EF}" type="datetimeFigureOut">
              <a:rPr lang="en-US" smtClean="0"/>
              <a:pPr/>
              <a:t>10/30/2012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752F46-37A3-443B-A9AA-6E4F2ACDFD3A}"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33FA413-0AB9-4E20-8DC6-B6F2A42C80EF}" type="datetimeFigureOut">
              <a:rPr lang="en-US" smtClean="0"/>
              <a:pPr/>
              <a:t>10/30/2012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752F46-37A3-443B-A9AA-6E4F2ACDFD3A}"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33FA413-0AB9-4E20-8DC6-B6F2A42C80EF}" type="datetimeFigureOut">
              <a:rPr lang="en-US" smtClean="0"/>
              <a:pPr/>
              <a:t>10/30/2012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B752F46-37A3-443B-A9AA-6E4F2ACDFD3A}"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33FA413-0AB9-4E20-8DC6-B6F2A42C80EF}" type="datetimeFigureOut">
              <a:rPr lang="en-US" smtClean="0"/>
              <a:pPr/>
              <a:t>10/30/2012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B752F46-37A3-443B-A9AA-6E4F2ACDFD3A}"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3FA413-0AB9-4E20-8DC6-B6F2A42C80EF}" type="datetimeFigureOut">
              <a:rPr lang="en-US" smtClean="0"/>
              <a:pPr/>
              <a:t>10/30/2012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B752F46-37A3-443B-A9AA-6E4F2ACDFD3A}"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3FA413-0AB9-4E20-8DC6-B6F2A42C80EF}" type="datetimeFigureOut">
              <a:rPr lang="en-US" smtClean="0"/>
              <a:pPr/>
              <a:t>10/30/2012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752F46-37A3-443B-A9AA-6E4F2ACDFD3A}"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3FA413-0AB9-4E20-8DC6-B6F2A42C80EF}" type="datetimeFigureOut">
              <a:rPr lang="en-US" smtClean="0"/>
              <a:pPr/>
              <a:t>10/30/2012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752F46-37A3-443B-A9AA-6E4F2ACDFD3A}"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33FA413-0AB9-4E20-8DC6-B6F2A42C80EF}" type="datetimeFigureOut">
              <a:rPr lang="en-US" smtClean="0"/>
              <a:pPr/>
              <a:t>10/30/2012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752F46-37A3-443B-A9AA-6E4F2ACDFD3A}"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33FA413-0AB9-4E20-8DC6-B6F2A42C80EF}" type="datetimeFigureOut">
              <a:rPr lang="en-US" smtClean="0"/>
              <a:pPr/>
              <a:t>10/30/2012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752F46-37A3-443B-A9AA-6E4F2ACDFD3A}"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3FA413-0AB9-4E20-8DC6-B6F2A42C80EF}" type="datetimeFigureOut">
              <a:rPr lang="en-US" smtClean="0"/>
              <a:pPr/>
              <a:t>10/30/2012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752F46-37A3-443B-A9AA-6E4F2ACDFD3A}"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rved Up Ribbon 1"/>
          <p:cNvSpPr/>
          <p:nvPr/>
        </p:nvSpPr>
        <p:spPr>
          <a:xfrm>
            <a:off x="928662" y="1428736"/>
            <a:ext cx="7286676" cy="4214842"/>
          </a:xfrm>
          <a:prstGeom prst="ellipseRibbon2">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9600" dirty="0" smtClean="0">
                <a:solidFill>
                  <a:schemeClr val="bg1"/>
                </a:solidFill>
              </a:rPr>
              <a:t>صموئيل</a:t>
            </a:r>
            <a:endParaRPr lang="en-GB" sz="9600" dirty="0">
              <a:solidFill>
                <a:schemeClr val="bg1"/>
              </a:solidFill>
            </a:endParaRPr>
          </a:p>
        </p:txBody>
      </p:sp>
    </p:spTree>
  </p:cSld>
  <p:clrMapOvr>
    <a:masterClrMapping/>
  </p:clrMapOvr>
  <p:transition spd="slow">
    <p:spli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0.jpg"/>
          <p:cNvPicPr>
            <a:picLocks noChangeAspect="1"/>
          </p:cNvPicPr>
          <p:nvPr/>
        </p:nvPicPr>
        <p:blipFill>
          <a:blip r:embed="rId2"/>
          <a:stretch>
            <a:fillRect/>
          </a:stretch>
        </p:blipFill>
        <p:spPr>
          <a:xfrm>
            <a:off x="0" y="0"/>
            <a:ext cx="6429388" cy="6858000"/>
          </a:xfrm>
          <a:prstGeom prst="rect">
            <a:avLst/>
          </a:prstGeom>
        </p:spPr>
      </p:pic>
      <p:sp>
        <p:nvSpPr>
          <p:cNvPr id="4" name="TextBox 3"/>
          <p:cNvSpPr txBox="1"/>
          <p:nvPr/>
        </p:nvSpPr>
        <p:spPr>
          <a:xfrm>
            <a:off x="6429388" y="0"/>
            <a:ext cx="2714612" cy="6858000"/>
          </a:xfrm>
          <a:prstGeom prst="rect">
            <a:avLst/>
          </a:prstGeom>
          <a:solidFill>
            <a:schemeClr val="accent6"/>
          </a:solidFill>
        </p:spPr>
        <p:txBody>
          <a:bodyPr wrap="square" rtlCol="0">
            <a:spAutoFit/>
          </a:bodyPr>
          <a:lstStyle/>
          <a:p>
            <a:pPr algn="r" rtl="1"/>
            <a:r>
              <a:rPr lang="ar-SY" sz="3600" dirty="0" smtClean="0"/>
              <a:t> جاء في كتاب التوراة أنه منذ           3000سنة كان يعيش على أرض اسرائيل صبي يدعى صموئيل. وكان قد وهب حياته للرب , وكان الرب يثق به. ولهذا أصبح صموئيل بعدما كبر نبي شعبه.</a:t>
            </a:r>
            <a:endParaRPr lang="en-GB" sz="3600" dirty="0"/>
          </a:p>
        </p:txBody>
      </p:sp>
    </p:spTree>
  </p:cSld>
  <p:clrMapOvr>
    <a:masterClrMapping/>
  </p:clrMapOvr>
  <p:transition spd="slow">
    <p:diamon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jpg"/>
          <p:cNvPicPr>
            <a:picLocks noChangeAspect="1"/>
          </p:cNvPicPr>
          <p:nvPr/>
        </p:nvPicPr>
        <p:blipFill>
          <a:blip r:embed="rId2"/>
          <a:stretch>
            <a:fillRect/>
          </a:stretch>
        </p:blipFill>
        <p:spPr>
          <a:xfrm>
            <a:off x="0" y="0"/>
            <a:ext cx="9144000" cy="5786454"/>
          </a:xfrm>
          <a:prstGeom prst="rect">
            <a:avLst/>
          </a:prstGeom>
        </p:spPr>
      </p:pic>
      <p:sp>
        <p:nvSpPr>
          <p:cNvPr id="4" name="TextBox 3"/>
          <p:cNvSpPr txBox="1"/>
          <p:nvPr/>
        </p:nvSpPr>
        <p:spPr>
          <a:xfrm>
            <a:off x="0" y="5786454"/>
            <a:ext cx="9144000" cy="1077218"/>
          </a:xfrm>
          <a:prstGeom prst="rect">
            <a:avLst/>
          </a:prstGeom>
          <a:solidFill>
            <a:schemeClr val="accent2">
              <a:lumMod val="20000"/>
              <a:lumOff val="80000"/>
            </a:schemeClr>
          </a:solidFill>
        </p:spPr>
        <p:txBody>
          <a:bodyPr wrap="square" rtlCol="0">
            <a:spAutoFit/>
          </a:bodyPr>
          <a:lstStyle/>
          <a:p>
            <a:pPr algn="r"/>
            <a:r>
              <a:rPr lang="ar-SY" sz="3200" b="1" dirty="0" smtClean="0"/>
              <a:t>وكانت مغامرة صموئيل المدهشة قد بدأت قبل مولده. حدث ذلك في بلدة الرامة الصغيرة الواقعة بين التلال...</a:t>
            </a:r>
            <a:endParaRPr lang="en-GB" sz="3200" b="1" dirty="0"/>
          </a:p>
        </p:txBody>
      </p:sp>
    </p:spTree>
  </p:cSld>
  <p:clrMapOvr>
    <a:masterClrMapping/>
  </p:clrMapOvr>
  <p:transition spd="slow">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jpg"/>
          <p:cNvPicPr>
            <a:picLocks noChangeAspect="1"/>
          </p:cNvPicPr>
          <p:nvPr/>
        </p:nvPicPr>
        <p:blipFill>
          <a:blip r:embed="rId2"/>
          <a:stretch>
            <a:fillRect/>
          </a:stretch>
        </p:blipFill>
        <p:spPr>
          <a:xfrm>
            <a:off x="1" y="0"/>
            <a:ext cx="6786577" cy="6858000"/>
          </a:xfrm>
          <a:prstGeom prst="rect">
            <a:avLst/>
          </a:prstGeom>
        </p:spPr>
      </p:pic>
      <p:sp>
        <p:nvSpPr>
          <p:cNvPr id="4" name="TextBox 3"/>
          <p:cNvSpPr txBox="1"/>
          <p:nvPr/>
        </p:nvSpPr>
        <p:spPr>
          <a:xfrm>
            <a:off x="6786578" y="0"/>
            <a:ext cx="2357422" cy="6986528"/>
          </a:xfrm>
          <a:prstGeom prst="rect">
            <a:avLst/>
          </a:prstGeom>
          <a:solidFill>
            <a:schemeClr val="bg2">
              <a:lumMod val="50000"/>
            </a:schemeClr>
          </a:solidFill>
        </p:spPr>
        <p:txBody>
          <a:bodyPr wrap="square" rtlCol="0">
            <a:spAutoFit/>
          </a:bodyPr>
          <a:lstStyle/>
          <a:p>
            <a:pPr algn="r"/>
            <a:r>
              <a:rPr lang="ar-SY" sz="2800" b="1" dirty="0" smtClean="0">
                <a:solidFill>
                  <a:schemeClr val="bg1"/>
                </a:solidFill>
              </a:rPr>
              <a:t>لم يكن لحنة أمه أولاد </a:t>
            </a:r>
            <a:r>
              <a:rPr lang="ar-SY" sz="2800" b="1" dirty="0" smtClean="0">
                <a:solidFill>
                  <a:schemeClr val="bg1"/>
                </a:solidFill>
              </a:rPr>
              <a:t>وكانت </a:t>
            </a:r>
            <a:r>
              <a:rPr lang="ar-SY" sz="2800" b="1" dirty="0" smtClean="0">
                <a:solidFill>
                  <a:schemeClr val="bg1"/>
                </a:solidFill>
              </a:rPr>
              <a:t>في كل يوم تبكي وتبتهل لله أن يشفق عليها وفقدت حنة شهيتها للطعام. كانت بقية النساء في بلدة الرامة محاطة </a:t>
            </a:r>
            <a:r>
              <a:rPr lang="ar-SY" sz="2800" b="1" dirty="0" smtClean="0">
                <a:solidFill>
                  <a:schemeClr val="bg1"/>
                </a:solidFill>
              </a:rPr>
              <a:t>بالأولاد </a:t>
            </a:r>
            <a:r>
              <a:rPr lang="ar-SY" sz="2800" b="1" dirty="0" smtClean="0">
                <a:solidFill>
                  <a:schemeClr val="bg1"/>
                </a:solidFill>
              </a:rPr>
              <a:t>الا هي. ولم يفلح زوجها القانة في مواساتها . ذات يوم كما في كل يوم ذهب القانة وزوجته الى </a:t>
            </a:r>
            <a:r>
              <a:rPr lang="ar-SY" sz="2800" b="1" dirty="0" smtClean="0">
                <a:solidFill>
                  <a:schemeClr val="bg1"/>
                </a:solidFill>
              </a:rPr>
              <a:t>معبد </a:t>
            </a:r>
            <a:r>
              <a:rPr lang="ar-SY" sz="2800" b="1" dirty="0" smtClean="0">
                <a:solidFill>
                  <a:schemeClr val="bg1"/>
                </a:solidFill>
              </a:rPr>
              <a:t>الرب في شيلوه.</a:t>
            </a:r>
            <a:endParaRPr lang="en-GB" sz="2800" b="1" dirty="0">
              <a:solidFill>
                <a:schemeClr val="bg1"/>
              </a:solidFill>
            </a:endParaRPr>
          </a:p>
        </p:txBody>
      </p:sp>
    </p:spTree>
  </p:cSld>
  <p:clrMapOvr>
    <a:masterClrMapping/>
  </p:clrMapOvr>
  <p:transition spd="slow">
    <p:spli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jpg"/>
          <p:cNvPicPr>
            <a:picLocks noChangeAspect="1"/>
          </p:cNvPicPr>
          <p:nvPr/>
        </p:nvPicPr>
        <p:blipFill>
          <a:blip r:embed="rId2"/>
          <a:stretch>
            <a:fillRect/>
          </a:stretch>
        </p:blipFill>
        <p:spPr>
          <a:xfrm>
            <a:off x="1" y="0"/>
            <a:ext cx="6429387" cy="6858000"/>
          </a:xfrm>
          <a:prstGeom prst="rect">
            <a:avLst/>
          </a:prstGeom>
        </p:spPr>
      </p:pic>
      <p:sp>
        <p:nvSpPr>
          <p:cNvPr id="4" name="TextBox 3"/>
          <p:cNvSpPr txBox="1"/>
          <p:nvPr/>
        </p:nvSpPr>
        <p:spPr>
          <a:xfrm>
            <a:off x="6429388" y="0"/>
            <a:ext cx="2714612" cy="6986528"/>
          </a:xfrm>
          <a:prstGeom prst="rect">
            <a:avLst/>
          </a:prstGeom>
          <a:solidFill>
            <a:schemeClr val="bg2">
              <a:lumMod val="50000"/>
            </a:schemeClr>
          </a:solidFill>
        </p:spPr>
        <p:txBody>
          <a:bodyPr wrap="square" rtlCol="0">
            <a:spAutoFit/>
          </a:bodyPr>
          <a:lstStyle/>
          <a:p>
            <a:pPr algn="r"/>
            <a:r>
              <a:rPr lang="ar-SY" sz="3200" b="1" dirty="0" smtClean="0">
                <a:solidFill>
                  <a:schemeClr val="bg1"/>
                </a:solidFill>
              </a:rPr>
              <a:t>ومرة أخرى, أخذت حنة تصلي من كل قلبها وقالت:“ لو وهبتني طفلا يا الهي فأنا أعدك بأنني سأجعل منه أخلص خدامك“ ولاحظ كاهن المعبد عالي ورعها وايمانها, فباركها. وحين غادرت حنة المعبد شعرت براحة كبيرة وخف حزنها </a:t>
            </a:r>
            <a:endParaRPr lang="en-GB" sz="3200" b="1" dirty="0">
              <a:solidFill>
                <a:schemeClr val="bg1"/>
              </a:solidFill>
            </a:endParaRPr>
          </a:p>
        </p:txBody>
      </p:sp>
    </p:spTree>
  </p:cSld>
  <p:clrMapOvr>
    <a:masterClrMapping/>
  </p:clrMapOvr>
  <p:transition spd="slow">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jpg"/>
          <p:cNvPicPr>
            <a:picLocks noChangeAspect="1"/>
          </p:cNvPicPr>
          <p:nvPr/>
        </p:nvPicPr>
        <p:blipFill>
          <a:blip r:embed="rId2"/>
          <a:stretch>
            <a:fillRect/>
          </a:stretch>
        </p:blipFill>
        <p:spPr>
          <a:xfrm>
            <a:off x="0" y="0"/>
            <a:ext cx="9144000" cy="5786454"/>
          </a:xfrm>
          <a:prstGeom prst="rect">
            <a:avLst/>
          </a:prstGeom>
        </p:spPr>
      </p:pic>
      <p:sp>
        <p:nvSpPr>
          <p:cNvPr id="4" name="TextBox 3"/>
          <p:cNvSpPr txBox="1"/>
          <p:nvPr/>
        </p:nvSpPr>
        <p:spPr>
          <a:xfrm>
            <a:off x="0" y="5786454"/>
            <a:ext cx="9144000" cy="1077218"/>
          </a:xfrm>
          <a:prstGeom prst="rect">
            <a:avLst/>
          </a:prstGeom>
          <a:solidFill>
            <a:srgbClr val="7030A0"/>
          </a:solidFill>
        </p:spPr>
        <p:txBody>
          <a:bodyPr wrap="square" rtlCol="0">
            <a:spAutoFit/>
          </a:bodyPr>
          <a:lstStyle/>
          <a:p>
            <a:pPr algn="r"/>
            <a:r>
              <a:rPr lang="ar-SY" sz="3200" b="1" dirty="0" smtClean="0">
                <a:solidFill>
                  <a:srgbClr val="FFFF00"/>
                </a:solidFill>
              </a:rPr>
              <a:t>استجاب الرب لصرخة حنة وقرر أن يكون لها الطفل الذي طالما تمنته وفرحت حنة والقانة حين علما بذلك</a:t>
            </a:r>
            <a:endParaRPr lang="en-GB" sz="3200" b="1" dirty="0">
              <a:solidFill>
                <a:srgbClr val="FFFF00"/>
              </a:solidFill>
            </a:endParaRPr>
          </a:p>
        </p:txBody>
      </p:sp>
    </p:spTree>
  </p:cSld>
  <p:clrMapOvr>
    <a:masterClrMapping/>
  </p:clrMapOvr>
  <p:transition spd="slow">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jpg"/>
          <p:cNvPicPr>
            <a:picLocks noChangeAspect="1"/>
          </p:cNvPicPr>
          <p:nvPr/>
        </p:nvPicPr>
        <p:blipFill>
          <a:blip r:embed="rId2"/>
          <a:stretch>
            <a:fillRect/>
          </a:stretch>
        </p:blipFill>
        <p:spPr>
          <a:xfrm>
            <a:off x="0" y="0"/>
            <a:ext cx="6072198" cy="6858000"/>
          </a:xfrm>
          <a:prstGeom prst="rect">
            <a:avLst/>
          </a:prstGeom>
        </p:spPr>
      </p:pic>
      <p:sp>
        <p:nvSpPr>
          <p:cNvPr id="4" name="TextBox 3"/>
          <p:cNvSpPr txBox="1"/>
          <p:nvPr/>
        </p:nvSpPr>
        <p:spPr>
          <a:xfrm>
            <a:off x="6072198" y="0"/>
            <a:ext cx="3071802" cy="6986528"/>
          </a:xfrm>
          <a:prstGeom prst="rect">
            <a:avLst/>
          </a:prstGeom>
          <a:solidFill>
            <a:schemeClr val="bg2">
              <a:lumMod val="75000"/>
            </a:schemeClr>
          </a:solidFill>
        </p:spPr>
        <p:txBody>
          <a:bodyPr wrap="square" rtlCol="0">
            <a:spAutoFit/>
          </a:bodyPr>
          <a:lstStyle/>
          <a:p>
            <a:pPr algn="r" rtl="1"/>
            <a:r>
              <a:rPr lang="ar-SY" sz="3200" b="1" dirty="0" smtClean="0">
                <a:solidFill>
                  <a:schemeClr val="tx2">
                    <a:lumMod val="50000"/>
                  </a:schemeClr>
                </a:solidFill>
              </a:rPr>
              <a:t>ولدت حنة طفلا واسمته صموئيل قائلة:“دعوته كذلك لأني من الرب سألته“. ولم تنس حنة وعدها. عزمت على أن ترسله الى المعبد في شيلوه , بعد أن يكون قد اكتفى من حليبها وسيخدم</a:t>
            </a:r>
          </a:p>
          <a:p>
            <a:pPr algn="r"/>
            <a:r>
              <a:rPr lang="ar-SY" sz="3200" b="1" dirty="0" smtClean="0">
                <a:solidFill>
                  <a:schemeClr val="tx2">
                    <a:lumMod val="50000"/>
                  </a:schemeClr>
                </a:solidFill>
              </a:rPr>
              <a:t>هناك الله مع الكاهن عالي. بانتظار ذلك أخذت حنة ترضع طفلها بفرح وسعادة.</a:t>
            </a:r>
            <a:endParaRPr lang="en-GB" sz="3200" b="1" dirty="0">
              <a:solidFill>
                <a:schemeClr val="tx2">
                  <a:lumMod val="50000"/>
                </a:schemeClr>
              </a:solidFill>
            </a:endParaRPr>
          </a:p>
        </p:txBody>
      </p:sp>
    </p:spTree>
  </p:cSld>
  <p:clrMapOvr>
    <a:masterClrMapping/>
  </p:clrMapOvr>
  <p:transition spd="slow">
    <p:spli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jpg"/>
          <p:cNvPicPr>
            <a:picLocks noChangeAspect="1"/>
          </p:cNvPicPr>
          <p:nvPr/>
        </p:nvPicPr>
        <p:blipFill>
          <a:blip r:embed="rId2"/>
          <a:stretch>
            <a:fillRect/>
          </a:stretch>
        </p:blipFill>
        <p:spPr>
          <a:xfrm>
            <a:off x="0" y="0"/>
            <a:ext cx="6429388" cy="6858000"/>
          </a:xfrm>
          <a:prstGeom prst="rect">
            <a:avLst/>
          </a:prstGeom>
        </p:spPr>
      </p:pic>
      <p:sp>
        <p:nvSpPr>
          <p:cNvPr id="5" name="TextBox 4"/>
          <p:cNvSpPr txBox="1"/>
          <p:nvPr/>
        </p:nvSpPr>
        <p:spPr>
          <a:xfrm>
            <a:off x="6429388" y="0"/>
            <a:ext cx="2714612" cy="6986528"/>
          </a:xfrm>
          <a:prstGeom prst="rect">
            <a:avLst/>
          </a:prstGeom>
          <a:solidFill>
            <a:schemeClr val="accent6">
              <a:lumMod val="60000"/>
              <a:lumOff val="40000"/>
            </a:schemeClr>
          </a:solidFill>
        </p:spPr>
        <p:txBody>
          <a:bodyPr wrap="square" rtlCol="0">
            <a:spAutoFit/>
          </a:bodyPr>
          <a:lstStyle/>
          <a:p>
            <a:pPr algn="r"/>
            <a:r>
              <a:rPr lang="ar-SY" sz="3200" b="1" dirty="0" smtClean="0">
                <a:solidFill>
                  <a:srgbClr val="002060"/>
                </a:solidFill>
              </a:rPr>
              <a:t>مر عامان على ذلك بسرعة البرق.وذات صباح حزمت حنة بعض المتاع واتجهت مع ابنها صموئيل الى شيلوه. كانت تشعر بالحزن من اقتراب فراقها عن ابنها. لكن عالي سيسهر عليه وهي تعرف جيدا أن صموئيل لن ينقصه شيئ في منزل الرب.</a:t>
            </a:r>
            <a:endParaRPr lang="en-GB" sz="3200" b="1" dirty="0">
              <a:solidFill>
                <a:srgbClr val="002060"/>
              </a:solidFill>
            </a:endParaRPr>
          </a:p>
        </p:txBody>
      </p:sp>
    </p:spTree>
  </p:cSld>
  <p:clrMapOvr>
    <a:masterClrMapping/>
  </p:clrMapOvr>
  <p:transition spd="slow">
    <p:circl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jpg"/>
          <p:cNvPicPr>
            <a:picLocks noChangeAspect="1"/>
          </p:cNvPicPr>
          <p:nvPr/>
        </p:nvPicPr>
        <p:blipFill>
          <a:blip r:embed="rId2"/>
          <a:stretch>
            <a:fillRect/>
          </a:stretch>
        </p:blipFill>
        <p:spPr>
          <a:xfrm>
            <a:off x="0" y="0"/>
            <a:ext cx="5929322" cy="6858000"/>
          </a:xfrm>
          <a:prstGeom prst="rect">
            <a:avLst/>
          </a:prstGeom>
        </p:spPr>
      </p:pic>
      <p:sp>
        <p:nvSpPr>
          <p:cNvPr id="4" name="TextBox 3"/>
          <p:cNvSpPr txBox="1"/>
          <p:nvPr/>
        </p:nvSpPr>
        <p:spPr>
          <a:xfrm>
            <a:off x="5929322" y="0"/>
            <a:ext cx="3214678" cy="6986528"/>
          </a:xfrm>
          <a:prstGeom prst="rect">
            <a:avLst/>
          </a:prstGeom>
          <a:solidFill>
            <a:srgbClr val="FFC000"/>
          </a:solidFill>
        </p:spPr>
        <p:txBody>
          <a:bodyPr wrap="square" rtlCol="0">
            <a:spAutoFit/>
          </a:bodyPr>
          <a:lstStyle/>
          <a:p>
            <a:pPr algn="r"/>
            <a:r>
              <a:rPr lang="ar-SY" sz="3200" b="1" dirty="0" smtClean="0">
                <a:solidFill>
                  <a:srgbClr val="002060"/>
                </a:solidFill>
              </a:rPr>
              <a:t>وكبر صموئيل. وكم كانت سعادة حنة والقانة كبيرة حين كانا يأتيان مرة واحدة في العام , لرؤية ولدهما ويقدمان له معطفا جديدا. كان الولد يرحب على الدوام </a:t>
            </a:r>
            <a:r>
              <a:rPr lang="ar-SY" sz="3200" b="1" dirty="0" smtClean="0">
                <a:solidFill>
                  <a:srgbClr val="002060"/>
                </a:solidFill>
              </a:rPr>
              <a:t>بوالديه </a:t>
            </a:r>
            <a:r>
              <a:rPr lang="ar-SY" sz="3200" b="1" dirty="0" smtClean="0">
                <a:solidFill>
                  <a:srgbClr val="002060"/>
                </a:solidFill>
              </a:rPr>
              <a:t>لكنه كان سعيدا عند الكاهن عالي . الذي كان يفضل صموئيل على ولديه الأثنين اللذين كانا يسخران من الله.</a:t>
            </a:r>
            <a:endParaRPr lang="en-GB" sz="3200" b="1" dirty="0">
              <a:solidFill>
                <a:srgbClr val="002060"/>
              </a:solidFill>
            </a:endParaRPr>
          </a:p>
        </p:txBody>
      </p:sp>
    </p:spTree>
  </p:cSld>
  <p:clrMapOvr>
    <a:masterClrMapping/>
  </p:clrMapOvr>
  <p:transition spd="slow">
    <p:wheel spokes="3"/>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jpg"/>
          <p:cNvPicPr>
            <a:picLocks noChangeAspect="1"/>
          </p:cNvPicPr>
          <p:nvPr/>
        </p:nvPicPr>
        <p:blipFill>
          <a:blip r:embed="rId2"/>
          <a:stretch>
            <a:fillRect/>
          </a:stretch>
        </p:blipFill>
        <p:spPr>
          <a:xfrm>
            <a:off x="0" y="0"/>
            <a:ext cx="5929322" cy="6858000"/>
          </a:xfrm>
          <a:prstGeom prst="rect">
            <a:avLst/>
          </a:prstGeom>
        </p:spPr>
      </p:pic>
      <p:sp>
        <p:nvSpPr>
          <p:cNvPr id="4" name="TextBox 3"/>
          <p:cNvSpPr txBox="1"/>
          <p:nvPr/>
        </p:nvSpPr>
        <p:spPr>
          <a:xfrm>
            <a:off x="5929322" y="0"/>
            <a:ext cx="3214678" cy="6986528"/>
          </a:xfrm>
          <a:prstGeom prst="rect">
            <a:avLst/>
          </a:prstGeom>
          <a:solidFill>
            <a:schemeClr val="bg1">
              <a:lumMod val="65000"/>
            </a:schemeClr>
          </a:solidFill>
        </p:spPr>
        <p:txBody>
          <a:bodyPr wrap="square" rtlCol="0">
            <a:spAutoFit/>
          </a:bodyPr>
          <a:lstStyle/>
          <a:p>
            <a:pPr algn="r" rtl="1"/>
            <a:r>
              <a:rPr lang="ar-SY" sz="2800" b="1" dirty="0" smtClean="0">
                <a:solidFill>
                  <a:schemeClr val="accent2">
                    <a:lumMod val="50000"/>
                  </a:schemeClr>
                </a:solidFill>
              </a:rPr>
              <a:t>وذات ليلة استيقظ صموئيل على صوت يناديه في العتمة:“صموئيل صموئيل“. نهض صموئيل من نومه ثلاث مرات واتجه الى عالي يسأله عما يريد منه, غير أن الصوت الذي كان يناديه لم يكن صوت الكاهن عالي . وهنا قال عالي  لصموئيل:“ان الله هو الذي يكلمك , فاستمع اليه“.وحين سمع الصبي الصوت يناديه مرة أخرى صرخ قائلا:“ تكلم يا رب ان عبدك يسمع“.</a:t>
            </a:r>
            <a:endParaRPr lang="en-GB" sz="2800" b="1" dirty="0">
              <a:solidFill>
                <a:schemeClr val="accent2">
                  <a:lumMod val="50000"/>
                </a:schemeClr>
              </a:solidFill>
            </a:endParaRPr>
          </a:p>
        </p:txBody>
      </p:sp>
    </p:spTree>
  </p:cSld>
  <p:clrMapOvr>
    <a:masterClrMapping/>
  </p:clrMapOvr>
  <p:transition spd="slow">
    <p:strips dir="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jpg"/>
          <p:cNvPicPr>
            <a:picLocks noChangeAspect="1"/>
          </p:cNvPicPr>
          <p:nvPr/>
        </p:nvPicPr>
        <p:blipFill>
          <a:blip r:embed="rId2"/>
          <a:stretch>
            <a:fillRect/>
          </a:stretch>
        </p:blipFill>
        <p:spPr>
          <a:xfrm>
            <a:off x="1" y="0"/>
            <a:ext cx="6286511" cy="6858000"/>
          </a:xfrm>
          <a:prstGeom prst="rect">
            <a:avLst/>
          </a:prstGeom>
        </p:spPr>
      </p:pic>
      <p:sp>
        <p:nvSpPr>
          <p:cNvPr id="4" name="TextBox 3"/>
          <p:cNvSpPr txBox="1"/>
          <p:nvPr/>
        </p:nvSpPr>
        <p:spPr>
          <a:xfrm>
            <a:off x="6286512" y="0"/>
            <a:ext cx="2857488" cy="6986528"/>
          </a:xfrm>
          <a:prstGeom prst="rect">
            <a:avLst/>
          </a:prstGeom>
          <a:solidFill>
            <a:schemeClr val="accent6">
              <a:lumMod val="50000"/>
            </a:schemeClr>
          </a:solidFill>
        </p:spPr>
        <p:txBody>
          <a:bodyPr wrap="square" rtlCol="0">
            <a:spAutoFit/>
          </a:bodyPr>
          <a:lstStyle/>
          <a:p>
            <a:pPr algn="r" rtl="1"/>
            <a:r>
              <a:rPr lang="ar-SY" sz="3200" dirty="0" smtClean="0">
                <a:solidFill>
                  <a:schemeClr val="bg1"/>
                </a:solidFill>
              </a:rPr>
              <a:t>وأعلم الرب صموئيل بنبأ رهيب, انه يريد معاقبة أبناء عالي. وفي اليوم التالي, استجمع الصبي كل شجاعته ليخبر عالي  بالنبأ .لم يشك الرجل العجوز بالأمر. وأيقن أن الله هو الذي يتكلم مع صموئيل, وبسرعة علم الناس بأن صموئيل يتكلم باسم الرب.</a:t>
            </a:r>
            <a:endParaRPr lang="en-GB" sz="3200" dirty="0">
              <a:solidFill>
                <a:schemeClr val="bg1"/>
              </a:solidFill>
            </a:endParaRPr>
          </a:p>
        </p:txBody>
      </p:sp>
    </p:spTree>
  </p:cSld>
  <p:clrMapOvr>
    <a:masterClrMapping/>
  </p:clrMapOvr>
  <p:transition spd="slow">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1.jpg"/>
          <p:cNvPicPr>
            <a:picLocks noChangeAspect="1"/>
          </p:cNvPicPr>
          <p:nvPr/>
        </p:nvPicPr>
        <p:blipFill>
          <a:blip r:embed="rId2"/>
          <a:stretch>
            <a:fillRect/>
          </a:stretch>
        </p:blipFill>
        <p:spPr>
          <a:xfrm>
            <a:off x="0" y="0"/>
            <a:ext cx="6357950" cy="6858000"/>
          </a:xfrm>
          <a:prstGeom prst="rect">
            <a:avLst/>
          </a:prstGeom>
        </p:spPr>
      </p:pic>
      <p:sp>
        <p:nvSpPr>
          <p:cNvPr id="5" name="TextBox 4"/>
          <p:cNvSpPr txBox="1"/>
          <p:nvPr/>
        </p:nvSpPr>
        <p:spPr>
          <a:xfrm>
            <a:off x="6357950" y="0"/>
            <a:ext cx="2786050" cy="7048083"/>
          </a:xfrm>
          <a:prstGeom prst="rect">
            <a:avLst/>
          </a:prstGeom>
          <a:solidFill>
            <a:schemeClr val="accent6">
              <a:lumMod val="40000"/>
              <a:lumOff val="60000"/>
            </a:schemeClr>
          </a:solidFill>
        </p:spPr>
        <p:txBody>
          <a:bodyPr wrap="square" rtlCol="0">
            <a:spAutoFit/>
          </a:bodyPr>
          <a:lstStyle/>
          <a:p>
            <a:pPr algn="r"/>
            <a:r>
              <a:rPr lang="ar-SY" sz="3200" b="1" dirty="0" smtClean="0">
                <a:solidFill>
                  <a:schemeClr val="accent2">
                    <a:lumMod val="50000"/>
                  </a:schemeClr>
                </a:solidFill>
              </a:rPr>
              <a:t>كبر صموئيل وأصبح رجلا. وصار في أعين شعبه مستشارا وناصحا محترما. لكن الأعوام </a:t>
            </a:r>
            <a:r>
              <a:rPr lang="ar-SY" sz="3200" b="1" smtClean="0">
                <a:solidFill>
                  <a:schemeClr val="accent2">
                    <a:lumMod val="50000"/>
                  </a:schemeClr>
                </a:solidFill>
              </a:rPr>
              <a:t>تمر </a:t>
            </a:r>
            <a:r>
              <a:rPr lang="ar-SY" sz="3200" b="1" smtClean="0">
                <a:solidFill>
                  <a:schemeClr val="accent2">
                    <a:lumMod val="50000"/>
                  </a:schemeClr>
                </a:solidFill>
              </a:rPr>
              <a:t>وماذا </a:t>
            </a:r>
            <a:r>
              <a:rPr lang="ar-SY" sz="3200" b="1" dirty="0" smtClean="0">
                <a:solidFill>
                  <a:schemeClr val="accent2">
                    <a:lumMod val="50000"/>
                  </a:schemeClr>
                </a:solidFill>
              </a:rPr>
              <a:t>سيحل بالأسرائليين في حال وفاة صموئيل؟ لقد أثار هذا الأمر قلقهم وطلبوا منه أن يعين عليهم ملكا, كما الحال في البلدان المجاورة</a:t>
            </a:r>
            <a:r>
              <a:rPr lang="ar-SY" sz="3600" dirty="0" smtClean="0"/>
              <a:t>.</a:t>
            </a:r>
            <a:endParaRPr lang="en-GB" sz="3600" dirty="0"/>
          </a:p>
        </p:txBody>
      </p:sp>
    </p:spTree>
  </p:cSld>
  <p:clrMapOvr>
    <a:masterClrMapping/>
  </p:clrMapOvr>
  <p:transition spd="slow">
    <p:spli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jpg"/>
          <p:cNvPicPr>
            <a:picLocks noChangeAspect="1"/>
          </p:cNvPicPr>
          <p:nvPr/>
        </p:nvPicPr>
        <p:blipFill>
          <a:blip r:embed="rId2"/>
          <a:stretch>
            <a:fillRect/>
          </a:stretch>
        </p:blipFill>
        <p:spPr>
          <a:xfrm>
            <a:off x="0" y="0"/>
            <a:ext cx="6215074" cy="6858000"/>
          </a:xfrm>
          <a:prstGeom prst="rect">
            <a:avLst/>
          </a:prstGeom>
        </p:spPr>
      </p:pic>
      <p:sp>
        <p:nvSpPr>
          <p:cNvPr id="4" name="TextBox 3"/>
          <p:cNvSpPr txBox="1"/>
          <p:nvPr/>
        </p:nvSpPr>
        <p:spPr>
          <a:xfrm>
            <a:off x="6215074" y="0"/>
            <a:ext cx="2928926" cy="6986528"/>
          </a:xfrm>
          <a:prstGeom prst="rect">
            <a:avLst/>
          </a:prstGeom>
          <a:solidFill>
            <a:schemeClr val="accent2"/>
          </a:solidFill>
        </p:spPr>
        <p:txBody>
          <a:bodyPr wrap="square" rtlCol="0">
            <a:spAutoFit/>
          </a:bodyPr>
          <a:lstStyle/>
          <a:p>
            <a:pPr algn="r"/>
            <a:r>
              <a:rPr lang="ar-SY" sz="3200" dirty="0" smtClean="0">
                <a:solidFill>
                  <a:schemeClr val="bg1"/>
                </a:solidFill>
              </a:rPr>
              <a:t>قال لهم صموئيل  بكل قوة :“ان ملك اسرائيل الوحيد هو الله. ألا يكفيكم ذلك؟ لماذا تطالبون بملك يجعلكم تخدمون ويأخذ مالكم؟ الا أنهم لم يستمعوا اليه وأصروا على أن يكون لهم ملكا. عندئذ قبل الرب أن يعطيهم ملكا وسوف يساعد صموئيل على اختيار هذا الملك.</a:t>
            </a:r>
            <a:r>
              <a:rPr lang="ar-SY" dirty="0" smtClean="0">
                <a:solidFill>
                  <a:srgbClr val="C00000"/>
                </a:solidFill>
              </a:rPr>
              <a:t> </a:t>
            </a:r>
            <a:endParaRPr lang="en-GB" dirty="0">
              <a:solidFill>
                <a:srgbClr val="C00000"/>
              </a:solidFill>
            </a:endParaRPr>
          </a:p>
        </p:txBody>
      </p:sp>
    </p:spTree>
  </p:cSld>
  <p:clrMapOvr>
    <a:masterClrMapping/>
  </p:clrMapOvr>
  <p:transition spd="slow">
    <p:wheel spokes="8"/>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3.jpg"/>
          <p:cNvPicPr>
            <a:picLocks noChangeAspect="1"/>
          </p:cNvPicPr>
          <p:nvPr/>
        </p:nvPicPr>
        <p:blipFill>
          <a:blip r:embed="rId2"/>
          <a:stretch>
            <a:fillRect/>
          </a:stretch>
        </p:blipFill>
        <p:spPr>
          <a:xfrm>
            <a:off x="0" y="0"/>
            <a:ext cx="6500826" cy="6858000"/>
          </a:xfrm>
          <a:prstGeom prst="rect">
            <a:avLst/>
          </a:prstGeom>
        </p:spPr>
      </p:pic>
      <p:sp>
        <p:nvSpPr>
          <p:cNvPr id="4" name="TextBox 3"/>
          <p:cNvSpPr txBox="1"/>
          <p:nvPr/>
        </p:nvSpPr>
        <p:spPr>
          <a:xfrm>
            <a:off x="6500826" y="0"/>
            <a:ext cx="2643174" cy="6986528"/>
          </a:xfrm>
          <a:prstGeom prst="rect">
            <a:avLst/>
          </a:prstGeom>
          <a:solidFill>
            <a:schemeClr val="accent4">
              <a:lumMod val="40000"/>
              <a:lumOff val="60000"/>
            </a:schemeClr>
          </a:solidFill>
        </p:spPr>
        <p:txBody>
          <a:bodyPr wrap="square" rtlCol="0">
            <a:spAutoFit/>
          </a:bodyPr>
          <a:lstStyle/>
          <a:p>
            <a:pPr algn="r"/>
            <a:r>
              <a:rPr lang="ar-SY" sz="3200" b="1" dirty="0" smtClean="0">
                <a:solidFill>
                  <a:srgbClr val="002060"/>
                </a:solidFill>
              </a:rPr>
              <a:t>ذات يوم قال الرب في أذن صموئيل:“ غدا أرسل لك رجلا من أرض بنيامين وسيكون هو الملك“. </a:t>
            </a:r>
            <a:endParaRPr lang="ar-SY" sz="3200" b="1" dirty="0" smtClean="0">
              <a:solidFill>
                <a:srgbClr val="002060"/>
              </a:solidFill>
            </a:endParaRPr>
          </a:p>
          <a:p>
            <a:pPr algn="r"/>
            <a:r>
              <a:rPr lang="ar-SY" sz="3200" b="1" dirty="0" smtClean="0">
                <a:solidFill>
                  <a:srgbClr val="002060"/>
                </a:solidFill>
              </a:rPr>
              <a:t>وفي </a:t>
            </a:r>
            <a:r>
              <a:rPr lang="ar-SY" sz="3200" b="1" dirty="0" smtClean="0">
                <a:solidFill>
                  <a:srgbClr val="002060"/>
                </a:solidFill>
              </a:rPr>
              <a:t>اليوم التالي تقدم رجلا مجهولا نحو صموئيل , كان جميلا, قوي البنية وكان اسمه شاؤول فاستقبله صموئيل </a:t>
            </a:r>
            <a:r>
              <a:rPr lang="ar-SY" sz="3200" b="1" dirty="0" smtClean="0">
                <a:solidFill>
                  <a:srgbClr val="002060"/>
                </a:solidFill>
              </a:rPr>
              <a:t>وكأنه </a:t>
            </a:r>
            <a:r>
              <a:rPr lang="ar-SY" sz="3200" b="1" dirty="0" smtClean="0">
                <a:solidFill>
                  <a:srgbClr val="002060"/>
                </a:solidFill>
              </a:rPr>
              <a:t>أمير.</a:t>
            </a:r>
            <a:endParaRPr lang="en-GB" sz="3200" b="1" dirty="0">
              <a:solidFill>
                <a:srgbClr val="002060"/>
              </a:solidFill>
            </a:endParaRPr>
          </a:p>
        </p:txBody>
      </p:sp>
    </p:spTree>
  </p:cSld>
  <p:clrMapOvr>
    <a:masterClrMapping/>
  </p:clrMapOvr>
  <p:transition spd="slow">
    <p:circl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4.jpg"/>
          <p:cNvPicPr>
            <a:picLocks noChangeAspect="1"/>
          </p:cNvPicPr>
          <p:nvPr/>
        </p:nvPicPr>
        <p:blipFill>
          <a:blip r:embed="rId2"/>
          <a:stretch>
            <a:fillRect/>
          </a:stretch>
        </p:blipFill>
        <p:spPr>
          <a:xfrm>
            <a:off x="0" y="0"/>
            <a:ext cx="6572264" cy="6858000"/>
          </a:xfrm>
          <a:prstGeom prst="rect">
            <a:avLst/>
          </a:prstGeom>
        </p:spPr>
      </p:pic>
      <p:sp>
        <p:nvSpPr>
          <p:cNvPr id="4" name="TextBox 3"/>
          <p:cNvSpPr txBox="1"/>
          <p:nvPr/>
        </p:nvSpPr>
        <p:spPr>
          <a:xfrm>
            <a:off x="6572264" y="0"/>
            <a:ext cx="2571736" cy="7048083"/>
          </a:xfrm>
          <a:prstGeom prst="rect">
            <a:avLst/>
          </a:prstGeom>
          <a:solidFill>
            <a:schemeClr val="accent4">
              <a:lumMod val="60000"/>
              <a:lumOff val="40000"/>
            </a:schemeClr>
          </a:solidFill>
        </p:spPr>
        <p:txBody>
          <a:bodyPr wrap="square" rtlCol="0">
            <a:spAutoFit/>
          </a:bodyPr>
          <a:lstStyle/>
          <a:p>
            <a:pPr algn="r" rtl="1"/>
            <a:r>
              <a:rPr lang="ar-SY" sz="3200" b="1" dirty="0" smtClean="0"/>
              <a:t>لم يكن غنيا, ولم يكن سبطه كبيرا. ولكن ليس من الضروري أن يكون المرء غنيا ليكون محبوبا من الله. ولذا قام صموئيل بمسح رأس شاؤول بالزيت, فدخل روح الله اليه وتكرس ليكون أول ملك على أسرائيل</a:t>
            </a:r>
            <a:r>
              <a:rPr lang="ar-SY" sz="3600" dirty="0" smtClean="0"/>
              <a:t>.</a:t>
            </a:r>
            <a:endParaRPr lang="en-GB" sz="3600" dirty="0"/>
          </a:p>
        </p:txBody>
      </p:sp>
    </p:spTree>
  </p:cSld>
  <p:clrMapOvr>
    <a:masterClrMapping/>
  </p:clrMapOvr>
  <p:transition spd="slow">
    <p:strips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5.jpg"/>
          <p:cNvPicPr>
            <a:picLocks noChangeAspect="1"/>
          </p:cNvPicPr>
          <p:nvPr/>
        </p:nvPicPr>
        <p:blipFill>
          <a:blip r:embed="rId2"/>
          <a:stretch>
            <a:fillRect/>
          </a:stretch>
        </p:blipFill>
        <p:spPr>
          <a:xfrm>
            <a:off x="0" y="0"/>
            <a:ext cx="6286512" cy="6858000"/>
          </a:xfrm>
          <a:prstGeom prst="rect">
            <a:avLst/>
          </a:prstGeom>
        </p:spPr>
      </p:pic>
      <p:sp>
        <p:nvSpPr>
          <p:cNvPr id="4" name="TextBox 3"/>
          <p:cNvSpPr txBox="1"/>
          <p:nvPr/>
        </p:nvSpPr>
        <p:spPr>
          <a:xfrm>
            <a:off x="6286512" y="0"/>
            <a:ext cx="2857488" cy="6986528"/>
          </a:xfrm>
          <a:prstGeom prst="rect">
            <a:avLst/>
          </a:prstGeom>
          <a:solidFill>
            <a:schemeClr val="bg2">
              <a:lumMod val="75000"/>
            </a:schemeClr>
          </a:solidFill>
        </p:spPr>
        <p:txBody>
          <a:bodyPr wrap="square" rtlCol="0">
            <a:spAutoFit/>
          </a:bodyPr>
          <a:lstStyle/>
          <a:p>
            <a:pPr algn="r" rtl="1"/>
            <a:r>
              <a:rPr lang="ar-SY" sz="3200" b="1" dirty="0" smtClean="0">
                <a:solidFill>
                  <a:schemeClr val="accent6">
                    <a:lumMod val="50000"/>
                  </a:schemeClr>
                </a:solidFill>
              </a:rPr>
              <a:t>لقد طالبت أسباط اسرائيل بشاول ليكون ملكا عليها يدافع عنها ضد أعداءها وخاصة العماليق, المحاربون القساة الذين يكرهون تلك الأسباط. وكان الأسرائيليون يخسرون المعركة تلو المعركة لأفتقادهم السلاح اللازم للمعركة.</a:t>
            </a:r>
            <a:endParaRPr lang="en-GB" sz="3200" b="1" dirty="0">
              <a:solidFill>
                <a:schemeClr val="accent6">
                  <a:lumMod val="50000"/>
                </a:schemeClr>
              </a:solidFill>
            </a:endParaRPr>
          </a:p>
        </p:txBody>
      </p:sp>
    </p:spTree>
  </p:cSld>
  <p:clrMapOvr>
    <a:masterClrMapping/>
  </p:clrMapOvr>
  <p:transition spd="slow">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6.jpg"/>
          <p:cNvPicPr>
            <a:picLocks noChangeAspect="1"/>
          </p:cNvPicPr>
          <p:nvPr/>
        </p:nvPicPr>
        <p:blipFill>
          <a:blip r:embed="rId2"/>
          <a:stretch>
            <a:fillRect/>
          </a:stretch>
        </p:blipFill>
        <p:spPr>
          <a:xfrm>
            <a:off x="0" y="0"/>
            <a:ext cx="5786446" cy="6858000"/>
          </a:xfrm>
          <a:prstGeom prst="rect">
            <a:avLst/>
          </a:prstGeom>
        </p:spPr>
      </p:pic>
      <p:sp>
        <p:nvSpPr>
          <p:cNvPr id="4" name="TextBox 3"/>
          <p:cNvSpPr txBox="1"/>
          <p:nvPr/>
        </p:nvSpPr>
        <p:spPr>
          <a:xfrm>
            <a:off x="5786446" y="0"/>
            <a:ext cx="3357554" cy="6986528"/>
          </a:xfrm>
          <a:prstGeom prst="rect">
            <a:avLst/>
          </a:prstGeom>
          <a:solidFill>
            <a:schemeClr val="bg2">
              <a:lumMod val="50000"/>
            </a:schemeClr>
          </a:solidFill>
        </p:spPr>
        <p:txBody>
          <a:bodyPr wrap="square" rtlCol="0">
            <a:spAutoFit/>
          </a:bodyPr>
          <a:lstStyle/>
          <a:p>
            <a:pPr algn="r" rtl="1"/>
            <a:r>
              <a:rPr lang="ar-SY" sz="3200" dirty="0" smtClean="0">
                <a:solidFill>
                  <a:schemeClr val="bg1"/>
                </a:solidFill>
              </a:rPr>
              <a:t>ومع ذلك فأن </a:t>
            </a:r>
            <a:r>
              <a:rPr lang="ar-SY" sz="3200" dirty="0" smtClean="0">
                <a:solidFill>
                  <a:schemeClr val="bg1"/>
                </a:solidFill>
              </a:rPr>
              <a:t>شاول </a:t>
            </a:r>
            <a:r>
              <a:rPr lang="ar-SY" sz="3200" dirty="0" smtClean="0">
                <a:solidFill>
                  <a:schemeClr val="bg1"/>
                </a:solidFill>
              </a:rPr>
              <a:t>لم يفقد الأمل في شعبه فلم يكن هناك من قوة تقف في وجه الله وحتى لو كان عليهم القتال بأيديهم لعزل. وايمان شاول هذا أعطى الشعب دفع معنوي كبير فصمدوا في معركتهم مما أدى للفوضى في صفوف أعدائهم فانتصرالأسرائيليون في تلك المعركة كون الله كان يحميهم .</a:t>
            </a:r>
            <a:endParaRPr lang="en-GB" sz="3200" dirty="0">
              <a:solidFill>
                <a:schemeClr val="bg1"/>
              </a:solidFill>
            </a:endParaRPr>
          </a:p>
        </p:txBody>
      </p:sp>
    </p:spTree>
  </p:cSld>
  <p:clrMapOvr>
    <a:masterClrMapping/>
  </p:clrMapOvr>
  <p:transition spd="slow">
    <p:comb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7.jpg"/>
          <p:cNvPicPr>
            <a:picLocks noChangeAspect="1"/>
          </p:cNvPicPr>
          <p:nvPr/>
        </p:nvPicPr>
        <p:blipFill>
          <a:blip r:embed="rId2"/>
          <a:stretch>
            <a:fillRect/>
          </a:stretch>
        </p:blipFill>
        <p:spPr>
          <a:xfrm>
            <a:off x="0" y="0"/>
            <a:ext cx="6858016" cy="6858000"/>
          </a:xfrm>
          <a:prstGeom prst="rect">
            <a:avLst/>
          </a:prstGeom>
        </p:spPr>
      </p:pic>
      <p:sp>
        <p:nvSpPr>
          <p:cNvPr id="4" name="TextBox 3"/>
          <p:cNvSpPr txBox="1"/>
          <p:nvPr/>
        </p:nvSpPr>
        <p:spPr>
          <a:xfrm>
            <a:off x="6858016" y="0"/>
            <a:ext cx="2285984" cy="6986528"/>
          </a:xfrm>
          <a:prstGeom prst="rect">
            <a:avLst/>
          </a:prstGeom>
          <a:solidFill>
            <a:schemeClr val="bg2">
              <a:lumMod val="75000"/>
            </a:schemeClr>
          </a:solidFill>
        </p:spPr>
        <p:txBody>
          <a:bodyPr wrap="square" rtlCol="0">
            <a:spAutoFit/>
          </a:bodyPr>
          <a:lstStyle/>
          <a:p>
            <a:pPr algn="r" rtl="1"/>
            <a:r>
              <a:rPr lang="ar-SY" sz="3200" b="1" dirty="0" smtClean="0">
                <a:solidFill>
                  <a:srgbClr val="002060"/>
                </a:solidFill>
              </a:rPr>
              <a:t>ذات يوم  عصى شاول أمر الله بعدم ترك أي كائن  كأسير ولا حتى أي حيوان مما كان يملكه العدو بل كان عليه ابادتهم بشكل كامل فقال صموئيل</a:t>
            </a:r>
          </a:p>
          <a:p>
            <a:pPr algn="r" rtl="1"/>
            <a:r>
              <a:rPr lang="ar-SY" sz="3200" b="1" dirty="0" smtClean="0">
                <a:solidFill>
                  <a:srgbClr val="002060"/>
                </a:solidFill>
              </a:rPr>
              <a:t> بأن الله قد اختار ملك </a:t>
            </a:r>
          </a:p>
          <a:p>
            <a:pPr algn="r" rtl="1"/>
            <a:r>
              <a:rPr lang="ar-SY" sz="3200" b="1" dirty="0" smtClean="0">
                <a:solidFill>
                  <a:srgbClr val="002060"/>
                </a:solidFill>
              </a:rPr>
              <a:t>أخر غير شاول.</a:t>
            </a:r>
          </a:p>
          <a:p>
            <a:pPr algn="r" rtl="1"/>
            <a:endParaRPr lang="en-GB" sz="3200" b="1" dirty="0">
              <a:solidFill>
                <a:srgbClr val="002060"/>
              </a:solidFill>
            </a:endParaRPr>
          </a:p>
        </p:txBody>
      </p:sp>
    </p:spTree>
  </p:cSld>
  <p:clrMapOvr>
    <a:masterClrMapping/>
  </p:clrMapOvr>
  <p:transition spd="slow">
    <p:checker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8.jpg"/>
          <p:cNvPicPr>
            <a:picLocks noChangeAspect="1"/>
          </p:cNvPicPr>
          <p:nvPr/>
        </p:nvPicPr>
        <p:blipFill>
          <a:blip r:embed="rId2"/>
          <a:stretch>
            <a:fillRect/>
          </a:stretch>
        </p:blipFill>
        <p:spPr>
          <a:xfrm>
            <a:off x="1" y="0"/>
            <a:ext cx="5643569" cy="6858000"/>
          </a:xfrm>
          <a:prstGeom prst="rect">
            <a:avLst/>
          </a:prstGeom>
        </p:spPr>
      </p:pic>
      <p:sp>
        <p:nvSpPr>
          <p:cNvPr id="7" name="TextBox 6"/>
          <p:cNvSpPr txBox="1"/>
          <p:nvPr/>
        </p:nvSpPr>
        <p:spPr>
          <a:xfrm>
            <a:off x="5572132" y="0"/>
            <a:ext cx="3571868" cy="6986528"/>
          </a:xfrm>
          <a:prstGeom prst="rect">
            <a:avLst/>
          </a:prstGeom>
          <a:solidFill>
            <a:schemeClr val="accent2">
              <a:lumMod val="75000"/>
            </a:schemeClr>
          </a:solidFill>
        </p:spPr>
        <p:txBody>
          <a:bodyPr wrap="square" rtlCol="0">
            <a:spAutoFit/>
          </a:bodyPr>
          <a:lstStyle/>
          <a:p>
            <a:pPr algn="r"/>
            <a:r>
              <a:rPr lang="ar-SY" sz="3200" b="1" dirty="0" smtClean="0">
                <a:solidFill>
                  <a:schemeClr val="bg1"/>
                </a:solidFill>
              </a:rPr>
              <a:t>لم يفكر يسى بتقديم أصغر أبناءه لكنه أرسل في طلبه تحت الحاح من صموئيل الذي ما ان رآه حتى أيقن بأن الله قد اختار هذا الصبي ليصبح الملك الجديد على الشعب عندها قام صموئيل وتحت عيون الجميع بمسح شعر داوود بالزيت المقدس ليصبح فيما بعد ملكا عظيما على شعبه. شعر صموئيل بالراحة فعاد الى داره في الرامة ليستريح بسلام </a:t>
            </a:r>
            <a:r>
              <a:rPr lang="ar-SY" sz="3200" dirty="0" smtClean="0">
                <a:solidFill>
                  <a:schemeClr val="bg2">
                    <a:lumMod val="10000"/>
                  </a:schemeClr>
                </a:solidFill>
              </a:rPr>
              <a:t> </a:t>
            </a:r>
            <a:endParaRPr lang="en-GB" sz="3200" dirty="0">
              <a:solidFill>
                <a:schemeClr val="bg2">
                  <a:lumMod val="10000"/>
                </a:schemeClr>
              </a:solidFill>
            </a:endParaRPr>
          </a:p>
        </p:txBody>
      </p:sp>
    </p:spTree>
  </p:cSld>
  <p:clrMapOvr>
    <a:masterClrMapping/>
  </p:clrMapOvr>
  <p:transition spd="slow">
    <p:blinds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jpg"/>
          <p:cNvPicPr>
            <a:picLocks noChangeAspect="1"/>
          </p:cNvPicPr>
          <p:nvPr/>
        </p:nvPicPr>
        <p:blipFill>
          <a:blip r:embed="rId2"/>
          <a:stretch>
            <a:fillRect/>
          </a:stretch>
        </p:blipFill>
        <p:spPr>
          <a:xfrm>
            <a:off x="0" y="0"/>
            <a:ext cx="5786445" cy="6858000"/>
          </a:xfrm>
          <a:prstGeom prst="rect">
            <a:avLst/>
          </a:prstGeom>
        </p:spPr>
      </p:pic>
      <p:sp>
        <p:nvSpPr>
          <p:cNvPr id="6" name="TextBox 5"/>
          <p:cNvSpPr txBox="1"/>
          <p:nvPr/>
        </p:nvSpPr>
        <p:spPr>
          <a:xfrm>
            <a:off x="5786446" y="0"/>
            <a:ext cx="3357554" cy="6986528"/>
          </a:xfrm>
          <a:prstGeom prst="rect">
            <a:avLst/>
          </a:prstGeom>
          <a:solidFill>
            <a:srgbClr val="FFFF00"/>
          </a:solidFill>
        </p:spPr>
        <p:txBody>
          <a:bodyPr wrap="square" rtlCol="0">
            <a:spAutoFit/>
          </a:bodyPr>
          <a:lstStyle/>
          <a:p>
            <a:pPr algn="r"/>
            <a:r>
              <a:rPr lang="ar-SY" sz="3200" b="1" dirty="0" smtClean="0">
                <a:solidFill>
                  <a:srgbClr val="002060"/>
                </a:solidFill>
              </a:rPr>
              <a:t>كيف وصلت لنا هذه القصة؟</a:t>
            </a:r>
          </a:p>
          <a:p>
            <a:pPr algn="r"/>
            <a:r>
              <a:rPr lang="ar-SY" sz="3200" b="1" dirty="0" smtClean="0">
                <a:solidFill>
                  <a:srgbClr val="002060"/>
                </a:solidFill>
              </a:rPr>
              <a:t>لقد </a:t>
            </a:r>
            <a:r>
              <a:rPr lang="ar-SY" sz="3200" b="1" dirty="0" smtClean="0">
                <a:solidFill>
                  <a:srgbClr val="002060"/>
                </a:solidFill>
              </a:rPr>
              <a:t>وردت </a:t>
            </a:r>
            <a:r>
              <a:rPr lang="ar-SY" sz="3200" b="1" dirty="0" smtClean="0">
                <a:solidFill>
                  <a:srgbClr val="002060"/>
                </a:solidFill>
              </a:rPr>
              <a:t>قصة صموئيل في العهد القديم وكانت قد تناولت لفترات طويلة قبل ذلك عبر الألسن فتغير الكثير فيها لكن المضمون بقي محافظا على ذاته وهو أن الله يبقى مخلصا لوعوده وهو يختار رجلا مثل صموئيل كي تصل كلمته من خلاله الى آذان البشر</a:t>
            </a:r>
            <a:r>
              <a:rPr lang="ar-SY" dirty="0" smtClean="0"/>
              <a:t>.</a:t>
            </a:r>
            <a:endParaRPr lang="en-GB" dirty="0"/>
          </a:p>
        </p:txBody>
      </p:sp>
    </p:spTree>
  </p:cSld>
  <p:clrMapOvr>
    <a:masterClrMapping/>
  </p:clrMapOvr>
  <p:transition spd="slow">
    <p:randomBar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jpg"/>
          <p:cNvPicPr>
            <a:picLocks noChangeAspect="1"/>
          </p:cNvPicPr>
          <p:nvPr/>
        </p:nvPicPr>
        <p:blipFill>
          <a:blip r:embed="rId2"/>
          <a:stretch>
            <a:fillRect/>
          </a:stretch>
        </p:blipFill>
        <p:spPr>
          <a:xfrm>
            <a:off x="0" y="0"/>
            <a:ext cx="5643570" cy="6858000"/>
          </a:xfrm>
          <a:prstGeom prst="rect">
            <a:avLst/>
          </a:prstGeom>
        </p:spPr>
      </p:pic>
      <p:sp>
        <p:nvSpPr>
          <p:cNvPr id="5" name="Rectangle 4"/>
          <p:cNvSpPr/>
          <p:nvPr/>
        </p:nvSpPr>
        <p:spPr>
          <a:xfrm>
            <a:off x="5643570" y="0"/>
            <a:ext cx="3500430" cy="6986528"/>
          </a:xfrm>
          <a:prstGeom prst="rect">
            <a:avLst/>
          </a:prstGeom>
          <a:solidFill>
            <a:schemeClr val="accent2">
              <a:lumMod val="75000"/>
            </a:schemeClr>
          </a:solidFill>
        </p:spPr>
        <p:txBody>
          <a:bodyPr wrap="square">
            <a:spAutoFit/>
          </a:bodyPr>
          <a:lstStyle/>
          <a:p>
            <a:pPr algn="r"/>
            <a:r>
              <a:rPr lang="ar-SY" sz="3200" dirty="0" smtClean="0">
                <a:solidFill>
                  <a:schemeClr val="bg1"/>
                </a:solidFill>
              </a:rPr>
              <a:t>كيف يمكننا الأستماع الى كلام الله؟</a:t>
            </a:r>
          </a:p>
          <a:p>
            <a:pPr algn="r"/>
            <a:r>
              <a:rPr lang="ar-SY" sz="3200" dirty="0" smtClean="0">
                <a:solidFill>
                  <a:schemeClr val="bg1"/>
                </a:solidFill>
              </a:rPr>
              <a:t>ان الله يتحدث الينا دوما بطرق غامضة فقد حدث المؤمنين عبر التاريخ من خلال أحداث حياتهم والمسحيون يقولون بأن الله قد حدثهم عبر ابنه يسوع المسيح فسيستمعون الى كلام الأنجيل ويفكرون به ان كل منا بحاجة لشخص آخر ليعرفنا على الله حتى ولو كان صوته لا يصدح</a:t>
            </a:r>
            <a:r>
              <a:rPr lang="ar-SY" sz="3200" dirty="0" smtClean="0">
                <a:solidFill>
                  <a:srgbClr val="C00000"/>
                </a:solidFill>
              </a:rPr>
              <a:t> </a:t>
            </a:r>
            <a:endParaRPr lang="en-GB" sz="3200" dirty="0">
              <a:solidFill>
                <a:srgbClr val="C00000"/>
              </a:solidFill>
            </a:endParaRPr>
          </a:p>
        </p:txBody>
      </p:sp>
    </p:spTree>
  </p:cSld>
  <p:clrMapOvr>
    <a:masterClrMapping/>
  </p:clrMapOvr>
  <p:transition spd="slow">
    <p:blinds/>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1.jpg"/>
          <p:cNvPicPr>
            <a:picLocks noChangeAspect="1"/>
          </p:cNvPicPr>
          <p:nvPr/>
        </p:nvPicPr>
        <p:blipFill>
          <a:blip r:embed="rId2"/>
          <a:stretch>
            <a:fillRect/>
          </a:stretch>
        </p:blipFill>
        <p:spPr>
          <a:xfrm>
            <a:off x="0" y="0"/>
            <a:ext cx="6286512" cy="6858000"/>
          </a:xfrm>
          <a:prstGeom prst="rect">
            <a:avLst/>
          </a:prstGeom>
        </p:spPr>
      </p:pic>
      <p:sp>
        <p:nvSpPr>
          <p:cNvPr id="4" name="TextBox 3"/>
          <p:cNvSpPr txBox="1"/>
          <p:nvPr/>
        </p:nvSpPr>
        <p:spPr>
          <a:xfrm>
            <a:off x="5572132" y="0"/>
            <a:ext cx="3571868" cy="584775"/>
          </a:xfrm>
          <a:prstGeom prst="rect">
            <a:avLst/>
          </a:prstGeom>
          <a:noFill/>
        </p:spPr>
        <p:txBody>
          <a:bodyPr wrap="square" rtlCol="0">
            <a:spAutoFit/>
          </a:bodyPr>
          <a:lstStyle/>
          <a:p>
            <a:pPr algn="r"/>
            <a:r>
              <a:rPr lang="ar-SY" sz="3200" dirty="0" smtClean="0">
                <a:solidFill>
                  <a:schemeClr val="bg1"/>
                </a:solidFill>
              </a:rPr>
              <a:t>في آذاننا أثناء نومنا.</a:t>
            </a:r>
            <a:endParaRPr lang="en-GB" sz="3200" dirty="0">
              <a:solidFill>
                <a:schemeClr val="bg1"/>
              </a:solidFill>
            </a:endParaRPr>
          </a:p>
        </p:txBody>
      </p:sp>
      <p:sp>
        <p:nvSpPr>
          <p:cNvPr id="7" name="TextBox 6"/>
          <p:cNvSpPr txBox="1"/>
          <p:nvPr/>
        </p:nvSpPr>
        <p:spPr>
          <a:xfrm>
            <a:off x="6286512" y="0"/>
            <a:ext cx="2857488" cy="6986528"/>
          </a:xfrm>
          <a:prstGeom prst="rect">
            <a:avLst/>
          </a:prstGeom>
          <a:solidFill>
            <a:schemeClr val="accent2">
              <a:lumMod val="60000"/>
              <a:lumOff val="40000"/>
            </a:schemeClr>
          </a:solidFill>
        </p:spPr>
        <p:txBody>
          <a:bodyPr wrap="square" rtlCol="0">
            <a:spAutoFit/>
          </a:bodyPr>
          <a:lstStyle/>
          <a:p>
            <a:pPr algn="r"/>
            <a:r>
              <a:rPr lang="ar-SY" sz="3200" b="1" dirty="0" smtClean="0">
                <a:solidFill>
                  <a:schemeClr val="accent2">
                    <a:lumMod val="50000"/>
                  </a:schemeClr>
                </a:solidFill>
              </a:rPr>
              <a:t>كيف حدثت ولادة صموئيل الأستثنائية؟</a:t>
            </a:r>
          </a:p>
          <a:p>
            <a:pPr algn="r"/>
            <a:r>
              <a:rPr lang="ar-SY" sz="3200" b="1" dirty="0" smtClean="0">
                <a:solidFill>
                  <a:schemeClr val="accent2">
                    <a:lumMod val="50000"/>
                  </a:schemeClr>
                </a:solidFill>
              </a:rPr>
              <a:t>تشبه ولادة صموئيل ولادة اسحق ابن ابراهيم وولادة يوحنا المعمدان فأمهاتهم جميعا كن طاعنات في السن وهذا الأمر في العهد القديم دلالة أن للمولود رسالة مهمة يقوم بها من أجل الله.</a:t>
            </a:r>
            <a:endParaRPr lang="en-GB" sz="3200" b="1" dirty="0">
              <a:solidFill>
                <a:schemeClr val="accent2">
                  <a:lumMod val="50000"/>
                </a:schemeClr>
              </a:solidFill>
            </a:endParaRPr>
          </a:p>
        </p:txBody>
      </p:sp>
    </p:spTree>
  </p:cSld>
  <p:clrMapOvr>
    <a:masterClrMapping/>
  </p:clrMapOvr>
  <p:transition spd="slow">
    <p:wheel spokes="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2.jpg"/>
          <p:cNvPicPr>
            <a:picLocks noChangeAspect="1"/>
          </p:cNvPicPr>
          <p:nvPr/>
        </p:nvPicPr>
        <p:blipFill>
          <a:blip r:embed="rId2"/>
          <a:stretch>
            <a:fillRect/>
          </a:stretch>
        </p:blipFill>
        <p:spPr>
          <a:xfrm>
            <a:off x="0" y="0"/>
            <a:ext cx="5715008" cy="6858000"/>
          </a:xfrm>
          <a:prstGeom prst="rect">
            <a:avLst/>
          </a:prstGeom>
        </p:spPr>
      </p:pic>
      <p:sp>
        <p:nvSpPr>
          <p:cNvPr id="6" name="TextBox 5"/>
          <p:cNvSpPr txBox="1"/>
          <p:nvPr/>
        </p:nvSpPr>
        <p:spPr>
          <a:xfrm>
            <a:off x="5715008" y="0"/>
            <a:ext cx="3428992" cy="6986528"/>
          </a:xfrm>
          <a:prstGeom prst="rect">
            <a:avLst/>
          </a:prstGeom>
          <a:solidFill>
            <a:srgbClr val="FFC000"/>
          </a:solidFill>
        </p:spPr>
        <p:txBody>
          <a:bodyPr wrap="square" rtlCol="0">
            <a:spAutoFit/>
          </a:bodyPr>
          <a:lstStyle/>
          <a:p>
            <a:pPr algn="r"/>
            <a:r>
              <a:rPr lang="ar-SY" sz="2800" b="1" dirty="0" smtClean="0">
                <a:solidFill>
                  <a:srgbClr val="002060"/>
                </a:solidFill>
              </a:rPr>
              <a:t>ماذا يعني ويفيد الزيت المقدس </a:t>
            </a:r>
          </a:p>
          <a:p>
            <a:pPr algn="r"/>
            <a:r>
              <a:rPr lang="ar-SY" sz="2800" b="1" dirty="0" smtClean="0">
                <a:solidFill>
                  <a:srgbClr val="002060"/>
                </a:solidFill>
              </a:rPr>
              <a:t>في العهد القديم؟</a:t>
            </a:r>
          </a:p>
          <a:p>
            <a:pPr algn="r" rtl="1"/>
            <a:r>
              <a:rPr lang="ar-SY" sz="2800" b="1" dirty="0" smtClean="0">
                <a:solidFill>
                  <a:srgbClr val="002060"/>
                </a:solidFill>
              </a:rPr>
              <a:t>الزيت المقدس هم من أجل تكريس الأشخاص المهمين على مر العصور, فهو يسكب على رأس الملك الجديد </a:t>
            </a:r>
            <a:r>
              <a:rPr lang="ar-SY" sz="2800" b="1" dirty="0" smtClean="0">
                <a:solidFill>
                  <a:srgbClr val="002060"/>
                </a:solidFill>
              </a:rPr>
              <a:t>دلالة </a:t>
            </a:r>
            <a:r>
              <a:rPr lang="ar-SY" sz="2800" b="1" dirty="0" smtClean="0">
                <a:solidFill>
                  <a:srgbClr val="002060"/>
                </a:solidFill>
              </a:rPr>
              <a:t>على أن هذا الشخص قد أصبح خادم الله </a:t>
            </a:r>
            <a:r>
              <a:rPr lang="ar-SY" sz="2800" b="1" dirty="0" smtClean="0">
                <a:solidFill>
                  <a:srgbClr val="002060"/>
                </a:solidFill>
              </a:rPr>
              <a:t>فهو </a:t>
            </a:r>
            <a:r>
              <a:rPr lang="ar-SY" sz="2800" b="1" dirty="0" smtClean="0">
                <a:solidFill>
                  <a:srgbClr val="002060"/>
                </a:solidFill>
              </a:rPr>
              <a:t>يذكرنا بالقوة عندما يمسح به الرياضيين . أن أعظم خدام الله هو ابنه يسوع المسيح الذي كان قد مسح بالزيت كذلك نحن المسيحيين نمسح بالزيت المقدس أثناء العماد.</a:t>
            </a:r>
            <a:endParaRPr lang="en-GB" sz="2800" b="1" dirty="0">
              <a:solidFill>
                <a:srgbClr val="002060"/>
              </a:solidFill>
            </a:endParaRPr>
          </a:p>
        </p:txBody>
      </p:sp>
    </p:spTree>
  </p:cSld>
  <p:clrMapOvr>
    <a:masterClrMapping/>
  </p:clrMapOvr>
  <p:transition spd="slow">
    <p:randomBa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412</TotalTime>
  <Words>1002</Words>
  <Application>Microsoft Office PowerPoint</Application>
  <PresentationFormat>On-screen Show (4:3)</PresentationFormat>
  <Paragraphs>33</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9</cp:revision>
  <dcterms:created xsi:type="dcterms:W3CDTF">2012-05-27T00:48:31Z</dcterms:created>
  <dcterms:modified xsi:type="dcterms:W3CDTF">2012-10-31T04:18:48Z</dcterms:modified>
</cp:coreProperties>
</file>