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6" r:id="rId3"/>
    <p:sldId id="259" r:id="rId4"/>
    <p:sldId id="258"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1FC413A-AD13-4071-9BC0-BC760F4893BF}" type="datetimeFigureOut">
              <a:rPr lang="en-US" smtClean="0"/>
              <a:pPr/>
              <a:t>11/28/2012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227DAD-33B2-41B7-A82E-D2374EEDE657}"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FC413A-AD13-4071-9BC0-BC760F4893BF}" type="datetimeFigureOut">
              <a:rPr lang="en-US" smtClean="0"/>
              <a:pPr/>
              <a:t>11/28/2012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227DAD-33B2-41B7-A82E-D2374EEDE657}"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FC413A-AD13-4071-9BC0-BC760F4893BF}" type="datetimeFigureOut">
              <a:rPr lang="en-US" smtClean="0"/>
              <a:pPr/>
              <a:t>11/28/2012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227DAD-33B2-41B7-A82E-D2374EEDE657}"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1FC413A-AD13-4071-9BC0-BC760F4893BF}" type="datetimeFigureOut">
              <a:rPr lang="en-US" smtClean="0"/>
              <a:pPr/>
              <a:t>11/28/2012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227DAD-33B2-41B7-A82E-D2374EEDE657}"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1FC413A-AD13-4071-9BC0-BC760F4893BF}" type="datetimeFigureOut">
              <a:rPr lang="en-US" smtClean="0"/>
              <a:pPr/>
              <a:t>11/28/2012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D227DAD-33B2-41B7-A82E-D2374EEDE657}"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1FC413A-AD13-4071-9BC0-BC760F4893BF}" type="datetimeFigureOut">
              <a:rPr lang="en-US" smtClean="0"/>
              <a:pPr/>
              <a:t>11/28/2012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D227DAD-33B2-41B7-A82E-D2374EEDE657}"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FC413A-AD13-4071-9BC0-BC760F4893BF}" type="datetimeFigureOut">
              <a:rPr lang="en-US" smtClean="0"/>
              <a:pPr/>
              <a:t>11/28/2012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D227DAD-33B2-41B7-A82E-D2374EEDE657}"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FC413A-AD13-4071-9BC0-BC760F4893BF}" type="datetimeFigureOut">
              <a:rPr lang="en-US" smtClean="0"/>
              <a:pPr/>
              <a:t>11/28/2012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227DAD-33B2-41B7-A82E-D2374EEDE657}"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FC413A-AD13-4071-9BC0-BC760F4893BF}" type="datetimeFigureOut">
              <a:rPr lang="en-US" smtClean="0"/>
              <a:pPr/>
              <a:t>11/28/2012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227DAD-33B2-41B7-A82E-D2374EEDE657}"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FC413A-AD13-4071-9BC0-BC760F4893BF}" type="datetimeFigureOut">
              <a:rPr lang="en-US" smtClean="0"/>
              <a:pPr/>
              <a:t>11/28/2012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227DAD-33B2-41B7-A82E-D2374EEDE657}"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FC413A-AD13-4071-9BC0-BC760F4893BF}" type="datetimeFigureOut">
              <a:rPr lang="en-US" smtClean="0"/>
              <a:pPr/>
              <a:t>11/28/2012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227DAD-33B2-41B7-A82E-D2374EEDE657}"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FC413A-AD13-4071-9BC0-BC760F4893BF}" type="datetimeFigureOut">
              <a:rPr lang="en-US" smtClean="0"/>
              <a:pPr/>
              <a:t>11/28/2012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7DAD-33B2-41B7-A82E-D2374EEDE65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eft-Right Arrow 1"/>
          <p:cNvSpPr/>
          <p:nvPr/>
        </p:nvSpPr>
        <p:spPr>
          <a:xfrm>
            <a:off x="1000100" y="1428736"/>
            <a:ext cx="7000924" cy="3786214"/>
          </a:xfrm>
          <a:prstGeom prst="lef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Y" sz="3600" b="1" dirty="0" smtClean="0">
                <a:solidFill>
                  <a:srgbClr val="002060"/>
                </a:solidFill>
              </a:rPr>
              <a:t> زيارة مريم لأليصابات</a:t>
            </a:r>
          </a:p>
        </p:txBody>
      </p:sp>
    </p:spTree>
  </p:cSld>
  <p:clrMapOvr>
    <a:masterClrMapping/>
  </p:clrMapOvr>
  <p:transition spd="slow">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an0001.jpg"/>
          <p:cNvPicPr>
            <a:picLocks noChangeAspect="1"/>
          </p:cNvPicPr>
          <p:nvPr/>
        </p:nvPicPr>
        <p:blipFill>
          <a:blip r:embed="rId2"/>
          <a:stretch>
            <a:fillRect/>
          </a:stretch>
        </p:blipFill>
        <p:spPr>
          <a:xfrm>
            <a:off x="0" y="0"/>
            <a:ext cx="6072198" cy="6858000"/>
          </a:xfrm>
          <a:prstGeom prst="rect">
            <a:avLst/>
          </a:prstGeom>
        </p:spPr>
      </p:pic>
      <p:sp>
        <p:nvSpPr>
          <p:cNvPr id="4" name="TextBox 3"/>
          <p:cNvSpPr txBox="1"/>
          <p:nvPr/>
        </p:nvSpPr>
        <p:spPr>
          <a:xfrm>
            <a:off x="6072198" y="0"/>
            <a:ext cx="3071802" cy="6858000"/>
          </a:xfrm>
          <a:prstGeom prst="rect">
            <a:avLst/>
          </a:prstGeom>
          <a:solidFill>
            <a:schemeClr val="accent6">
              <a:lumMod val="60000"/>
              <a:lumOff val="40000"/>
            </a:schemeClr>
          </a:solidFill>
        </p:spPr>
        <p:txBody>
          <a:bodyPr wrap="square" rtlCol="0">
            <a:spAutoFit/>
          </a:bodyPr>
          <a:lstStyle/>
          <a:p>
            <a:pPr algn="r" rtl="1">
              <a:buFont typeface="Arial" pitchFamily="34" charset="0"/>
              <a:buChar char="•"/>
            </a:pPr>
            <a:r>
              <a:rPr lang="ar-SY" sz="3200" b="1" dirty="0" smtClean="0">
                <a:solidFill>
                  <a:schemeClr val="accent2">
                    <a:lumMod val="50000"/>
                  </a:schemeClr>
                </a:solidFill>
              </a:rPr>
              <a:t>ان مريم بزيارتها لقريبتها اليصابات كانت أول المبشرين بالأنجيل وبيسوع فلقد أعلنت بفرح ان وعود الله لشعبه قد تحققت وأخذت بخدمة قريبتها.</a:t>
            </a:r>
          </a:p>
          <a:p>
            <a:pPr algn="r" rtl="1"/>
            <a:endParaRPr lang="ar-SY" sz="3200" b="1" dirty="0" smtClean="0">
              <a:solidFill>
                <a:schemeClr val="accent2">
                  <a:lumMod val="50000"/>
                </a:schemeClr>
              </a:solidFill>
            </a:endParaRPr>
          </a:p>
          <a:p>
            <a:pPr algn="r" rtl="1"/>
            <a:r>
              <a:rPr lang="ar-SY" sz="2800" b="1" dirty="0" smtClean="0">
                <a:solidFill>
                  <a:srgbClr val="002060"/>
                </a:solidFill>
              </a:rPr>
              <a:t>على كل مسيحي ان يكون مثل مريم أن يبشر ويشهد له </a:t>
            </a:r>
            <a:r>
              <a:rPr lang="ar-SY" sz="2800" b="1" dirty="0" smtClean="0">
                <a:solidFill>
                  <a:srgbClr val="002060"/>
                </a:solidFill>
              </a:rPr>
              <a:t>عبر </a:t>
            </a:r>
            <a:r>
              <a:rPr lang="ar-SY" sz="2800" b="1" dirty="0" smtClean="0">
                <a:solidFill>
                  <a:srgbClr val="002060"/>
                </a:solidFill>
              </a:rPr>
              <a:t>ايمانه فيضع نفسه في خدمة أخوته المؤمنين</a:t>
            </a:r>
            <a:r>
              <a:rPr lang="ar-SY" sz="3200" b="1" dirty="0" smtClean="0">
                <a:solidFill>
                  <a:srgbClr val="002060"/>
                </a:solidFill>
              </a:rPr>
              <a:t>. </a:t>
            </a:r>
            <a:endParaRPr lang="en-GB" sz="3200" b="1" dirty="0">
              <a:solidFill>
                <a:srgbClr val="002060"/>
              </a:solidFill>
            </a:endParaRPr>
          </a:p>
        </p:txBody>
      </p:sp>
    </p:spTree>
  </p:cSld>
  <p:clrMapOvr>
    <a:masterClrMapping/>
  </p:clrMapOvr>
  <p:transition spd="slow">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4.jpg"/>
          <p:cNvPicPr>
            <a:picLocks noChangeAspect="1"/>
          </p:cNvPicPr>
          <p:nvPr/>
        </p:nvPicPr>
        <p:blipFill>
          <a:blip r:embed="rId2"/>
          <a:stretch>
            <a:fillRect/>
          </a:stretch>
        </p:blipFill>
        <p:spPr>
          <a:xfrm>
            <a:off x="0" y="0"/>
            <a:ext cx="9144000" cy="5715016"/>
          </a:xfrm>
          <a:prstGeom prst="rect">
            <a:avLst/>
          </a:prstGeom>
        </p:spPr>
      </p:pic>
      <p:sp>
        <p:nvSpPr>
          <p:cNvPr id="3" name="TextBox 2"/>
          <p:cNvSpPr txBox="1"/>
          <p:nvPr/>
        </p:nvSpPr>
        <p:spPr>
          <a:xfrm>
            <a:off x="0" y="5715016"/>
            <a:ext cx="9144000" cy="1200329"/>
          </a:xfrm>
          <a:prstGeom prst="rect">
            <a:avLst/>
          </a:prstGeom>
          <a:solidFill>
            <a:schemeClr val="accent2">
              <a:lumMod val="60000"/>
              <a:lumOff val="40000"/>
            </a:schemeClr>
          </a:solidFill>
        </p:spPr>
        <p:txBody>
          <a:bodyPr wrap="square" rtlCol="0">
            <a:spAutoFit/>
          </a:bodyPr>
          <a:lstStyle/>
          <a:p>
            <a:pPr algn="r" rtl="1"/>
            <a:r>
              <a:rPr lang="ar-SY" sz="3600" b="1" dirty="0" smtClean="0">
                <a:solidFill>
                  <a:schemeClr val="accent2">
                    <a:lumMod val="50000"/>
                  </a:schemeClr>
                </a:solidFill>
              </a:rPr>
              <a:t>بعد زيارة الملاك لمريم </a:t>
            </a:r>
            <a:r>
              <a:rPr lang="ar-SY" sz="3600" b="1" dirty="0" smtClean="0">
                <a:solidFill>
                  <a:schemeClr val="accent2">
                    <a:lumMod val="50000"/>
                  </a:schemeClr>
                </a:solidFill>
              </a:rPr>
              <a:t>قررت </a:t>
            </a:r>
            <a:r>
              <a:rPr lang="ar-SY" sz="3600" b="1" dirty="0" smtClean="0">
                <a:solidFill>
                  <a:schemeClr val="accent2">
                    <a:lumMod val="50000"/>
                  </a:schemeClr>
                </a:solidFill>
              </a:rPr>
              <a:t>الرحيل مباشرة لزيارة قريبتها أليصابات في جبال اليهودية</a:t>
            </a:r>
            <a:endParaRPr lang="en-GB" sz="3600" b="1" dirty="0">
              <a:solidFill>
                <a:schemeClr val="accent2">
                  <a:lumMod val="50000"/>
                </a:schemeClr>
              </a:solidFill>
            </a:endParaRPr>
          </a:p>
        </p:txBody>
      </p:sp>
    </p:spTree>
  </p:cSld>
  <p:clrMapOvr>
    <a:masterClrMapping/>
  </p:clrMapOvr>
  <p:transition spd="slow">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3.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spd="slow">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5.jpg"/>
          <p:cNvPicPr>
            <a:picLocks noChangeAspect="1"/>
          </p:cNvPicPr>
          <p:nvPr/>
        </p:nvPicPr>
        <p:blipFill>
          <a:blip r:embed="rId2" cstate="print"/>
          <a:stretch>
            <a:fillRect/>
          </a:stretch>
        </p:blipFill>
        <p:spPr>
          <a:xfrm>
            <a:off x="0" y="0"/>
            <a:ext cx="9144000" cy="5500702"/>
          </a:xfrm>
          <a:prstGeom prst="rect">
            <a:avLst/>
          </a:prstGeom>
        </p:spPr>
      </p:pic>
      <p:sp>
        <p:nvSpPr>
          <p:cNvPr id="3" name="TextBox 2"/>
          <p:cNvSpPr txBox="1"/>
          <p:nvPr/>
        </p:nvSpPr>
        <p:spPr>
          <a:xfrm>
            <a:off x="0" y="5500702"/>
            <a:ext cx="9144000" cy="1384995"/>
          </a:xfrm>
          <a:prstGeom prst="rect">
            <a:avLst/>
          </a:prstGeom>
          <a:solidFill>
            <a:schemeClr val="accent3">
              <a:lumMod val="60000"/>
              <a:lumOff val="40000"/>
            </a:schemeClr>
          </a:solidFill>
        </p:spPr>
        <p:txBody>
          <a:bodyPr wrap="square" rtlCol="0">
            <a:spAutoFit/>
          </a:bodyPr>
          <a:lstStyle/>
          <a:p>
            <a:pPr algn="r" rtl="1"/>
            <a:r>
              <a:rPr lang="ar-SY" sz="2800" b="1" dirty="0" smtClean="0">
                <a:solidFill>
                  <a:srgbClr val="C00000"/>
                </a:solidFill>
              </a:rPr>
              <a:t>دخلت مريم الى بيت زكريا وسلمت على أليصابات ... فعندما سمعت أليصابات سلام مريم ارتكض الجنين في بطنها وامتلأت أليصابات  من الروح القدس , وصرخت بصوت </a:t>
            </a:r>
            <a:r>
              <a:rPr lang="ar-SY" sz="2800" b="1" dirty="0" smtClean="0">
                <a:solidFill>
                  <a:srgbClr val="C00000"/>
                </a:solidFill>
              </a:rPr>
              <a:t>عظيم</a:t>
            </a:r>
            <a:endParaRPr lang="en-GB" sz="2800" b="1" dirty="0">
              <a:solidFill>
                <a:srgbClr val="C00000"/>
              </a:solidFill>
            </a:endParaRPr>
          </a:p>
        </p:txBody>
      </p:sp>
    </p:spTree>
  </p:cSld>
  <p:clrMapOvr>
    <a:masterClrMapping/>
  </p:clrMapOvr>
  <p:transition spd="slow">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6.jpg"/>
          <p:cNvPicPr>
            <a:picLocks noChangeAspect="1"/>
          </p:cNvPicPr>
          <p:nvPr/>
        </p:nvPicPr>
        <p:blipFill>
          <a:blip r:embed="rId2" cstate="print"/>
          <a:stretch>
            <a:fillRect/>
          </a:stretch>
        </p:blipFill>
        <p:spPr>
          <a:xfrm>
            <a:off x="0" y="0"/>
            <a:ext cx="7143768" cy="6858000"/>
          </a:xfrm>
          <a:prstGeom prst="rect">
            <a:avLst/>
          </a:prstGeom>
        </p:spPr>
      </p:pic>
      <p:sp>
        <p:nvSpPr>
          <p:cNvPr id="3" name="TextBox 2"/>
          <p:cNvSpPr txBox="1"/>
          <p:nvPr/>
        </p:nvSpPr>
        <p:spPr>
          <a:xfrm>
            <a:off x="7143768" y="0"/>
            <a:ext cx="2000232" cy="6858000"/>
          </a:xfrm>
          <a:prstGeom prst="rect">
            <a:avLst/>
          </a:prstGeom>
          <a:solidFill>
            <a:schemeClr val="accent3">
              <a:lumMod val="60000"/>
              <a:lumOff val="40000"/>
            </a:schemeClr>
          </a:solidFill>
        </p:spPr>
        <p:txBody>
          <a:bodyPr wrap="square" rtlCol="0">
            <a:spAutoFit/>
          </a:bodyPr>
          <a:lstStyle/>
          <a:p>
            <a:pPr algn="r" rtl="1"/>
            <a:r>
              <a:rPr lang="ar-SY" sz="3200" b="1" dirty="0" smtClean="0">
                <a:solidFill>
                  <a:srgbClr val="C00000"/>
                </a:solidFill>
              </a:rPr>
              <a:t>”</a:t>
            </a:r>
            <a:r>
              <a:rPr lang="ar-SY" sz="3200" b="1" dirty="0" smtClean="0">
                <a:solidFill>
                  <a:schemeClr val="accent2">
                    <a:lumMod val="50000"/>
                  </a:schemeClr>
                </a:solidFill>
              </a:rPr>
              <a:t> </a:t>
            </a:r>
            <a:r>
              <a:rPr lang="ar-SY" sz="3200" b="1" dirty="0" smtClean="0">
                <a:solidFill>
                  <a:srgbClr val="C00000"/>
                </a:solidFill>
              </a:rPr>
              <a:t>مباركة أنت بين النساء ومباركة ثمرة بطنك , من أين لي هذا أن تأتي أم ربي الي؟ فانه عندما بلغ سلامك الى أذني ارتكض الجنين  من الأبتهاج في بطني </a:t>
            </a:r>
            <a:r>
              <a:rPr lang="ar-SY" b="1" dirty="0" smtClean="0">
                <a:solidFill>
                  <a:srgbClr val="C00000"/>
                </a:solidFill>
              </a:rPr>
              <a:t>”.</a:t>
            </a:r>
          </a:p>
          <a:p>
            <a:pPr algn="r" rtl="1"/>
            <a:endParaRPr lang="en-GB" b="1" dirty="0">
              <a:solidFill>
                <a:srgbClr val="C00000"/>
              </a:solidFill>
            </a:endParaRPr>
          </a:p>
        </p:txBody>
      </p:sp>
    </p:spTree>
  </p:cSld>
  <p:clrMapOvr>
    <a:masterClrMapping/>
  </p:clrMapOvr>
  <p:transition spd="slow">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7.jpg"/>
          <p:cNvPicPr>
            <a:picLocks noChangeAspect="1"/>
          </p:cNvPicPr>
          <p:nvPr/>
        </p:nvPicPr>
        <p:blipFill>
          <a:blip r:embed="rId2" cstate="print"/>
          <a:stretch>
            <a:fillRect/>
          </a:stretch>
        </p:blipFill>
        <p:spPr>
          <a:xfrm>
            <a:off x="0" y="0"/>
            <a:ext cx="9144000" cy="6286520"/>
          </a:xfrm>
          <a:prstGeom prst="rect">
            <a:avLst/>
          </a:prstGeom>
        </p:spPr>
      </p:pic>
      <p:sp>
        <p:nvSpPr>
          <p:cNvPr id="3" name="TextBox 2"/>
          <p:cNvSpPr txBox="1"/>
          <p:nvPr/>
        </p:nvSpPr>
        <p:spPr>
          <a:xfrm>
            <a:off x="0" y="6286520"/>
            <a:ext cx="9144000" cy="646331"/>
          </a:xfrm>
          <a:prstGeom prst="rect">
            <a:avLst/>
          </a:prstGeom>
          <a:solidFill>
            <a:schemeClr val="accent2">
              <a:lumMod val="75000"/>
            </a:schemeClr>
          </a:solidFill>
        </p:spPr>
        <p:txBody>
          <a:bodyPr wrap="square" rtlCol="0">
            <a:spAutoFit/>
          </a:bodyPr>
          <a:lstStyle/>
          <a:p>
            <a:pPr algn="r" rtl="1"/>
            <a:r>
              <a:rPr lang="ar-SY" sz="3600" dirty="0" smtClean="0">
                <a:solidFill>
                  <a:schemeClr val="bg1"/>
                </a:solidFill>
              </a:rPr>
              <a:t>” فطوبى للتي آمنت بأنه سيتم ما قيل لها من قبل الرب“</a:t>
            </a:r>
            <a:endParaRPr lang="en-GB" sz="3600" dirty="0">
              <a:solidFill>
                <a:schemeClr val="bg1"/>
              </a:solidFill>
            </a:endParaRPr>
          </a:p>
        </p:txBody>
      </p:sp>
    </p:spTree>
  </p:cSld>
  <p:clrMapOvr>
    <a:masterClrMapping/>
  </p:clrMapOvr>
  <p:transition spd="slow">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8.jpg"/>
          <p:cNvPicPr>
            <a:picLocks noChangeAspect="1"/>
          </p:cNvPicPr>
          <p:nvPr/>
        </p:nvPicPr>
        <p:blipFill>
          <a:blip r:embed="rId2" cstate="print"/>
          <a:stretch>
            <a:fillRect/>
          </a:stretch>
        </p:blipFill>
        <p:spPr>
          <a:xfrm>
            <a:off x="0" y="0"/>
            <a:ext cx="7215206" cy="6858000"/>
          </a:xfrm>
          <a:prstGeom prst="rect">
            <a:avLst/>
          </a:prstGeom>
        </p:spPr>
      </p:pic>
      <p:sp>
        <p:nvSpPr>
          <p:cNvPr id="3" name="TextBox 2"/>
          <p:cNvSpPr txBox="1"/>
          <p:nvPr/>
        </p:nvSpPr>
        <p:spPr>
          <a:xfrm>
            <a:off x="7215206" y="0"/>
            <a:ext cx="1928794" cy="6863417"/>
          </a:xfrm>
          <a:prstGeom prst="rect">
            <a:avLst/>
          </a:prstGeom>
          <a:solidFill>
            <a:schemeClr val="accent2">
              <a:lumMod val="60000"/>
              <a:lumOff val="40000"/>
            </a:schemeClr>
          </a:solidFill>
        </p:spPr>
        <p:txBody>
          <a:bodyPr wrap="square" rtlCol="0">
            <a:spAutoFit/>
          </a:bodyPr>
          <a:lstStyle/>
          <a:p>
            <a:pPr algn="r" rtl="1"/>
            <a:r>
              <a:rPr lang="ar-SY" sz="2000" b="1" dirty="0" smtClean="0">
                <a:solidFill>
                  <a:schemeClr val="accent2">
                    <a:lumMod val="50000"/>
                  </a:schemeClr>
                </a:solidFill>
              </a:rPr>
              <a:t>فقالت مريم ”تعظم نفسي الرب وتبتهج روحي بالله مخلصي لأنه نظر الى تواضع أنته فها منذ الآن تطوبني جميع الأجيال لأن القدير صنع بي عظائم واسمه قدوس ورحمته من جيل الى جيل للذين يتقونه صنع عزا بساعده وشتت المتكبرين بأفكار قلوبهم  حط المقتدرين عن الكراسي ورفع المتواضعين خيرا والأغنياء أرسلهم فارغين عضد اسرائيل فتاه فذكر رحمته كما كلم آباؤنا لابراهيم ونسله الى الأبد </a:t>
            </a:r>
            <a:endParaRPr lang="en-GB" sz="2000" b="1" dirty="0">
              <a:solidFill>
                <a:schemeClr val="accent2">
                  <a:lumMod val="50000"/>
                </a:schemeClr>
              </a:solidFill>
            </a:endParaRPr>
          </a:p>
        </p:txBody>
      </p:sp>
    </p:spTree>
  </p:cSld>
  <p:clrMapOvr>
    <a:masterClrMapping/>
  </p:clrMapOvr>
  <p:transition spd="slow">
    <p:diamon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9.jpg"/>
          <p:cNvPicPr>
            <a:picLocks noChangeAspect="1"/>
          </p:cNvPicPr>
          <p:nvPr/>
        </p:nvPicPr>
        <p:blipFill>
          <a:blip r:embed="rId2"/>
          <a:stretch>
            <a:fillRect/>
          </a:stretch>
        </p:blipFill>
        <p:spPr>
          <a:xfrm>
            <a:off x="0" y="0"/>
            <a:ext cx="9144000" cy="5857892"/>
          </a:xfrm>
          <a:prstGeom prst="rect">
            <a:avLst/>
          </a:prstGeom>
        </p:spPr>
      </p:pic>
      <p:sp>
        <p:nvSpPr>
          <p:cNvPr id="3" name="TextBox 2"/>
          <p:cNvSpPr txBox="1"/>
          <p:nvPr/>
        </p:nvSpPr>
        <p:spPr>
          <a:xfrm>
            <a:off x="0" y="5857892"/>
            <a:ext cx="9144000" cy="1077218"/>
          </a:xfrm>
          <a:prstGeom prst="rect">
            <a:avLst/>
          </a:prstGeom>
          <a:solidFill>
            <a:schemeClr val="accent2">
              <a:lumMod val="60000"/>
              <a:lumOff val="40000"/>
            </a:schemeClr>
          </a:solidFill>
        </p:spPr>
        <p:txBody>
          <a:bodyPr wrap="square" rtlCol="0">
            <a:spAutoFit/>
          </a:bodyPr>
          <a:lstStyle/>
          <a:p>
            <a:pPr algn="r" rtl="1"/>
            <a:r>
              <a:rPr lang="ar-SY" sz="3200" b="1" dirty="0" smtClean="0">
                <a:solidFill>
                  <a:schemeClr val="accent2">
                    <a:lumMod val="50000"/>
                  </a:schemeClr>
                </a:solidFill>
              </a:rPr>
              <a:t>مكثت مريم عند اليصابات نحو ثلاثة أشهر لتخدمها بكل اخلاص منفذة كل ما كانت تطلبه منها ثم عادت الى بيتها ...</a:t>
            </a:r>
            <a:endParaRPr lang="en-GB" sz="3200" b="1" dirty="0">
              <a:solidFill>
                <a:schemeClr val="accent2">
                  <a:lumMod val="50000"/>
                </a:schemeClr>
              </a:solidFill>
            </a:endParaRPr>
          </a:p>
        </p:txBody>
      </p:sp>
    </p:spTree>
  </p:cSld>
  <p:clrMapOvr>
    <a:masterClrMapping/>
  </p:clrMapOvr>
  <p:transition spd="slow">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0.jpg"/>
          <p:cNvPicPr>
            <a:picLocks noChangeAspect="1"/>
          </p:cNvPicPr>
          <p:nvPr/>
        </p:nvPicPr>
        <p:blipFill>
          <a:blip r:embed="rId2"/>
          <a:stretch>
            <a:fillRect/>
          </a:stretch>
        </p:blipFill>
        <p:spPr>
          <a:xfrm>
            <a:off x="0" y="0"/>
            <a:ext cx="6500826" cy="6858000"/>
          </a:xfrm>
          <a:prstGeom prst="rect">
            <a:avLst/>
          </a:prstGeom>
        </p:spPr>
      </p:pic>
      <p:sp>
        <p:nvSpPr>
          <p:cNvPr id="3" name="TextBox 2"/>
          <p:cNvSpPr txBox="1"/>
          <p:nvPr/>
        </p:nvSpPr>
        <p:spPr>
          <a:xfrm>
            <a:off x="6500826" y="0"/>
            <a:ext cx="2643174" cy="6863417"/>
          </a:xfrm>
          <a:prstGeom prst="rect">
            <a:avLst/>
          </a:prstGeom>
          <a:solidFill>
            <a:schemeClr val="bg2">
              <a:lumMod val="75000"/>
            </a:schemeClr>
          </a:solidFill>
        </p:spPr>
        <p:txBody>
          <a:bodyPr wrap="square" rtlCol="0">
            <a:spAutoFit/>
          </a:bodyPr>
          <a:lstStyle/>
          <a:p>
            <a:pPr algn="r" rtl="1"/>
            <a:r>
              <a:rPr lang="ar-SY" sz="4000" b="1" dirty="0" smtClean="0">
                <a:solidFill>
                  <a:srgbClr val="C00000"/>
                </a:solidFill>
              </a:rPr>
              <a:t>آه !!! يا رب </a:t>
            </a:r>
          </a:p>
          <a:p>
            <a:pPr algn="r" rtl="1"/>
            <a:r>
              <a:rPr lang="ar-SY" sz="4000" b="1" dirty="0" smtClean="0">
                <a:solidFill>
                  <a:srgbClr val="C00000"/>
                </a:solidFill>
              </a:rPr>
              <a:t>أنت الممتلئ بالحب ...</a:t>
            </a:r>
          </a:p>
          <a:p>
            <a:pPr algn="r" rtl="1"/>
            <a:r>
              <a:rPr lang="ar-SY" sz="4000" b="1" smtClean="0">
                <a:solidFill>
                  <a:srgbClr val="C00000"/>
                </a:solidFill>
              </a:rPr>
              <a:t>املأنا </a:t>
            </a:r>
            <a:r>
              <a:rPr lang="ar-SY" sz="4000" b="1" dirty="0" smtClean="0">
                <a:solidFill>
                  <a:srgbClr val="C00000"/>
                </a:solidFill>
              </a:rPr>
              <a:t>نعمة لنكون مثل مريم </a:t>
            </a:r>
          </a:p>
          <a:p>
            <a:pPr algn="r" rtl="1"/>
            <a:r>
              <a:rPr lang="ar-SY" sz="4000" b="1" dirty="0" smtClean="0">
                <a:solidFill>
                  <a:srgbClr val="C00000"/>
                </a:solidFill>
              </a:rPr>
              <a:t>مستعدين دوما للتبشير بالأنجيل </a:t>
            </a:r>
          </a:p>
          <a:p>
            <a:pPr algn="r" rtl="1"/>
            <a:r>
              <a:rPr lang="ar-SY" sz="4000" b="1" dirty="0" smtClean="0">
                <a:solidFill>
                  <a:srgbClr val="C00000"/>
                </a:solidFill>
              </a:rPr>
              <a:t>ومتأهبين لخدمة أخوتنا . </a:t>
            </a:r>
            <a:endParaRPr lang="en-GB" sz="4000" b="1" dirty="0">
              <a:solidFill>
                <a:srgbClr val="C00000"/>
              </a:solidFill>
            </a:endParaRPr>
          </a:p>
        </p:txBody>
      </p:sp>
    </p:spTree>
  </p:cSld>
  <p:clrMapOvr>
    <a:masterClrMapping/>
  </p:clrMapOvr>
  <p:transition spd="slow">
    <p:plus/>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TotalTime>
  <Words>238</Words>
  <Application>Microsoft Office PowerPoint</Application>
  <PresentationFormat>On-screen Show (4:3)</PresentationFormat>
  <Paragraphs>15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6</cp:revision>
  <dcterms:created xsi:type="dcterms:W3CDTF">2012-10-17T21:48:51Z</dcterms:created>
  <dcterms:modified xsi:type="dcterms:W3CDTF">2012-11-29T01:22:05Z</dcterms:modified>
</cp:coreProperties>
</file>