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7"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43250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40635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374681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2891721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20558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1934472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3105323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2317511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2260743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230876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E96D6-6A23-4EC5-BF08-D2D842795684}" type="datetimeFigureOut">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3085682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E96D6-6A23-4EC5-BF08-D2D842795684}" type="datetimeFigureOut">
              <a:rPr lang="en-US" smtClean="0"/>
              <a:pPr/>
              <a:t>10/22/2012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5ABBCF-FFF2-4B0C-A43D-9E9287B5E429}" type="slidenum">
              <a:rPr lang="en-US" smtClean="0"/>
              <a:pPr/>
              <a:t>‹#›</a:t>
            </a:fld>
            <a:endParaRPr lang="en-US"/>
          </a:p>
        </p:txBody>
      </p:sp>
    </p:spTree>
    <p:extLst>
      <p:ext uri="{BB962C8B-B14F-4D97-AF65-F5344CB8AC3E}">
        <p14:creationId xmlns:p14="http://schemas.microsoft.com/office/powerpoint/2010/main" xmlns="" val="3400174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eft Arrow 1"/>
          <p:cNvSpPr/>
          <p:nvPr/>
        </p:nvSpPr>
        <p:spPr>
          <a:xfrm>
            <a:off x="1142976" y="1071546"/>
            <a:ext cx="6929486" cy="4429156"/>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800" dirty="0" smtClean="0">
                <a:solidFill>
                  <a:srgbClr val="C00000"/>
                </a:solidFill>
              </a:rPr>
              <a:t>تلميذي عماوس</a:t>
            </a:r>
            <a:endParaRPr lang="en-GB" sz="8800" dirty="0">
              <a:solidFill>
                <a:srgbClr val="C00000"/>
              </a:solidFill>
            </a:endParaRPr>
          </a:p>
        </p:txBody>
      </p:sp>
    </p:spTree>
  </p:cSld>
  <p:clrMapOvr>
    <a:masterClrMapping/>
  </p:clrMapOvr>
  <p:transition spd="slow">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
            <a:ext cx="6324600" cy="6858000"/>
          </a:xfrm>
          <a:prstGeom prst="rect">
            <a:avLst/>
          </a:prstGeom>
        </p:spPr>
      </p:pic>
      <p:sp>
        <p:nvSpPr>
          <p:cNvPr id="8" name="TextBox 7"/>
          <p:cNvSpPr txBox="1"/>
          <p:nvPr/>
        </p:nvSpPr>
        <p:spPr>
          <a:xfrm>
            <a:off x="5791200" y="0"/>
            <a:ext cx="3352800" cy="6863417"/>
          </a:xfrm>
          <a:prstGeom prst="rect">
            <a:avLst/>
          </a:prstGeom>
          <a:solidFill>
            <a:srgbClr val="FFC000"/>
          </a:solidFill>
        </p:spPr>
        <p:txBody>
          <a:bodyPr wrap="square" rtlCol="0">
            <a:spAutoFit/>
          </a:bodyPr>
          <a:lstStyle/>
          <a:p>
            <a:pPr algn="r" rtl="1"/>
            <a:r>
              <a:rPr lang="ar-SY" sz="4000" b="1" dirty="0" smtClean="0">
                <a:solidFill>
                  <a:srgbClr val="C00000"/>
                </a:solidFill>
              </a:rPr>
              <a:t>في يوم الأحد يوم قيامة يسوع ترك تلميذين اورشليم في طريقهما نحو قريتهما </a:t>
            </a:r>
            <a:r>
              <a:rPr lang="ar-SY" sz="4000" b="1" dirty="0" err="1" smtClean="0">
                <a:solidFill>
                  <a:srgbClr val="C00000"/>
                </a:solidFill>
              </a:rPr>
              <a:t>عماوس</a:t>
            </a:r>
            <a:r>
              <a:rPr lang="ar-SY" sz="4000" b="1" dirty="0" smtClean="0">
                <a:solidFill>
                  <a:srgbClr val="C00000"/>
                </a:solidFill>
              </a:rPr>
              <a:t> وكانا خلال الطريق يتحدثان عن كل ما حصل معهما فمعلمهما يسوع قد مات على الصليب...</a:t>
            </a:r>
            <a:endParaRPr lang="en-US" sz="4000" b="1" dirty="0">
              <a:solidFill>
                <a:srgbClr val="C00000"/>
              </a:solidFill>
            </a:endParaRPr>
          </a:p>
        </p:txBody>
      </p:sp>
    </p:spTree>
    <p:extLst>
      <p:ext uri="{BB962C8B-B14F-4D97-AF65-F5344CB8AC3E}">
        <p14:creationId xmlns:p14="http://schemas.microsoft.com/office/powerpoint/2010/main" xmlns="" val="263729447"/>
      </p:ext>
    </p:extLst>
  </p:cSld>
  <p:clrMapOvr>
    <a:masterClrMapping/>
  </p:clrMapOvr>
  <p:transition spd="slow">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6357950" cy="6857999"/>
          </a:xfrm>
          <a:prstGeom prst="rect">
            <a:avLst/>
          </a:prstGeom>
        </p:spPr>
      </p:pic>
      <p:sp>
        <p:nvSpPr>
          <p:cNvPr id="5" name="TextBox 4"/>
          <p:cNvSpPr txBox="1"/>
          <p:nvPr/>
        </p:nvSpPr>
        <p:spPr>
          <a:xfrm>
            <a:off x="6357950" y="0"/>
            <a:ext cx="2786050" cy="6858000"/>
          </a:xfrm>
          <a:prstGeom prst="rect">
            <a:avLst/>
          </a:prstGeom>
          <a:solidFill>
            <a:schemeClr val="accent6">
              <a:lumMod val="60000"/>
              <a:lumOff val="40000"/>
            </a:schemeClr>
          </a:solidFill>
        </p:spPr>
        <p:txBody>
          <a:bodyPr wrap="square" rtlCol="0">
            <a:spAutoFit/>
          </a:bodyPr>
          <a:lstStyle/>
          <a:p>
            <a:pPr algn="r" rtl="1"/>
            <a:r>
              <a:rPr lang="ar-SY" sz="5400" dirty="0" smtClean="0"/>
              <a:t>وبينما كانا يتحدثان واذ بيسوع ينضم اليهما ويمشي معهما من دون أن يعرفاه...</a:t>
            </a:r>
            <a:endParaRPr lang="en-US" sz="5400" dirty="0"/>
          </a:p>
        </p:txBody>
      </p:sp>
    </p:spTree>
    <p:extLst>
      <p:ext uri="{BB962C8B-B14F-4D97-AF65-F5344CB8AC3E}">
        <p14:creationId xmlns:p14="http://schemas.microsoft.com/office/powerpoint/2010/main" xmlns="" val="2830622605"/>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5429256" cy="6857999"/>
          </a:xfrm>
          <a:prstGeom prst="rect">
            <a:avLst/>
          </a:prstGeom>
        </p:spPr>
      </p:pic>
      <p:sp>
        <p:nvSpPr>
          <p:cNvPr id="4" name="TextBox 3"/>
          <p:cNvSpPr txBox="1"/>
          <p:nvPr/>
        </p:nvSpPr>
        <p:spPr>
          <a:xfrm>
            <a:off x="5429256" y="0"/>
            <a:ext cx="3714743" cy="6986528"/>
          </a:xfrm>
          <a:prstGeom prst="rect">
            <a:avLst/>
          </a:prstGeom>
          <a:solidFill>
            <a:srgbClr val="FFC000"/>
          </a:solidFill>
        </p:spPr>
        <p:txBody>
          <a:bodyPr wrap="square" rtlCol="0">
            <a:spAutoFit/>
          </a:bodyPr>
          <a:lstStyle/>
          <a:p>
            <a:pPr algn="r" rtl="1"/>
            <a:r>
              <a:rPr lang="ar-SY" sz="3200" b="1" dirty="0" smtClean="0">
                <a:solidFill>
                  <a:srgbClr val="002060"/>
                </a:solidFill>
              </a:rPr>
              <a:t>فسألهما يسوع : عما تتكلمان وأنتما تمشيان ؟ فأجابه التلميذان بحزن :» ألعلك الوحيد الذي لا يعرف ماذا حصل في أورشليم لقد صلبوا يسوع منذ ثلاثة أيام وفي هذا الصباح ذهبت بعض النسوة لتطيبه فلم يجنه وعدن ليقلن بأنه قد قام ... عندها أخذ يسوع يشرح لهم الكتب وكل ما هو مكتوب عنه وكل ما يجب أن يحصل معه </a:t>
            </a:r>
            <a:r>
              <a:rPr lang="ar-SY" sz="3200" b="1" dirty="0" smtClean="0">
                <a:solidFill>
                  <a:srgbClr val="002060"/>
                </a:solidFill>
              </a:rPr>
              <a:t>...</a:t>
            </a:r>
            <a:endParaRPr lang="en-US" sz="3200" b="1" smtClean="0">
              <a:solidFill>
                <a:srgbClr val="002060"/>
              </a:solidFill>
            </a:endParaRPr>
          </a:p>
          <a:p>
            <a:pPr algn="r" rtl="1"/>
            <a:endParaRPr lang="en-US" sz="3200" b="1" dirty="0">
              <a:solidFill>
                <a:srgbClr val="002060"/>
              </a:solidFill>
            </a:endParaRPr>
          </a:p>
        </p:txBody>
      </p:sp>
    </p:spTree>
    <p:extLst>
      <p:ext uri="{BB962C8B-B14F-4D97-AF65-F5344CB8AC3E}">
        <p14:creationId xmlns:p14="http://schemas.microsoft.com/office/powerpoint/2010/main" xmlns="" val="3765412862"/>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7286644" cy="6857999"/>
          </a:xfrm>
          <a:prstGeom prst="rect">
            <a:avLst/>
          </a:prstGeom>
        </p:spPr>
      </p:pic>
      <p:sp>
        <p:nvSpPr>
          <p:cNvPr id="4" name="TextBox 3"/>
          <p:cNvSpPr txBox="1"/>
          <p:nvPr/>
        </p:nvSpPr>
        <p:spPr>
          <a:xfrm>
            <a:off x="7286644" y="0"/>
            <a:ext cx="1857356" cy="6863417"/>
          </a:xfrm>
          <a:prstGeom prst="rect">
            <a:avLst/>
          </a:prstGeom>
          <a:solidFill>
            <a:srgbClr val="7030A0"/>
          </a:solidFill>
        </p:spPr>
        <p:txBody>
          <a:bodyPr wrap="square" rtlCol="0">
            <a:spAutoFit/>
          </a:bodyPr>
          <a:lstStyle/>
          <a:p>
            <a:pPr algn="r" rtl="1"/>
            <a:r>
              <a:rPr lang="ar-SY" sz="4000" b="1" dirty="0" smtClean="0">
                <a:solidFill>
                  <a:srgbClr val="FFFF00"/>
                </a:solidFill>
              </a:rPr>
              <a:t>وعندما وصلوا الى عماوس طلب التلميذين من يسوع أن يبقى معهما فقد مال الظلام ...</a:t>
            </a:r>
            <a:endParaRPr lang="en-US" sz="4000" b="1" dirty="0">
              <a:solidFill>
                <a:srgbClr val="FFFF00"/>
              </a:solidFill>
            </a:endParaRPr>
          </a:p>
        </p:txBody>
      </p:sp>
    </p:spTree>
    <p:extLst>
      <p:ext uri="{BB962C8B-B14F-4D97-AF65-F5344CB8AC3E}">
        <p14:creationId xmlns:p14="http://schemas.microsoft.com/office/powerpoint/2010/main" xmlns="" val="309051195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6500826" cy="6857999"/>
          </a:xfrm>
          <a:prstGeom prst="rect">
            <a:avLst/>
          </a:prstGeom>
        </p:spPr>
      </p:pic>
      <p:sp>
        <p:nvSpPr>
          <p:cNvPr id="4" name="TextBox 3"/>
          <p:cNvSpPr txBox="1"/>
          <p:nvPr/>
        </p:nvSpPr>
        <p:spPr>
          <a:xfrm>
            <a:off x="6500826" y="0"/>
            <a:ext cx="2643174" cy="6858000"/>
          </a:xfrm>
          <a:prstGeom prst="rect">
            <a:avLst/>
          </a:prstGeom>
          <a:solidFill>
            <a:schemeClr val="accent2">
              <a:lumMod val="75000"/>
            </a:schemeClr>
          </a:solidFill>
        </p:spPr>
        <p:txBody>
          <a:bodyPr wrap="square" rtlCol="0">
            <a:spAutoFit/>
          </a:bodyPr>
          <a:lstStyle/>
          <a:p>
            <a:pPr algn="r" rtl="1"/>
            <a:r>
              <a:rPr lang="ar-SY" sz="4800" dirty="0" smtClean="0">
                <a:solidFill>
                  <a:srgbClr val="FFFF00"/>
                </a:solidFill>
              </a:rPr>
              <a:t>قبل يسوع بالبقاء معهما وعندما جلسوا على الطاولة أخذ خبزا وشكر وبارك وكسر وناول التلميذين ...</a:t>
            </a:r>
            <a:endParaRPr lang="en-US" sz="4800" dirty="0">
              <a:solidFill>
                <a:srgbClr val="FFFF00"/>
              </a:solidFill>
            </a:endParaRPr>
          </a:p>
        </p:txBody>
      </p:sp>
    </p:spTree>
    <p:extLst>
      <p:ext uri="{BB962C8B-B14F-4D97-AF65-F5344CB8AC3E}">
        <p14:creationId xmlns:p14="http://schemas.microsoft.com/office/powerpoint/2010/main" xmlns="" val="163734096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7286644" cy="6857999"/>
          </a:xfrm>
          <a:prstGeom prst="rect">
            <a:avLst/>
          </a:prstGeom>
        </p:spPr>
      </p:pic>
      <p:sp>
        <p:nvSpPr>
          <p:cNvPr id="5" name="TextBox 4"/>
          <p:cNvSpPr txBox="1"/>
          <p:nvPr/>
        </p:nvSpPr>
        <p:spPr>
          <a:xfrm>
            <a:off x="7286644" y="0"/>
            <a:ext cx="1857356" cy="6863417"/>
          </a:xfrm>
          <a:prstGeom prst="rect">
            <a:avLst/>
          </a:prstGeom>
          <a:solidFill>
            <a:schemeClr val="accent2">
              <a:lumMod val="75000"/>
            </a:schemeClr>
          </a:solidFill>
        </p:spPr>
        <p:txBody>
          <a:bodyPr wrap="square" rtlCol="0">
            <a:spAutoFit/>
          </a:bodyPr>
          <a:lstStyle/>
          <a:p>
            <a:pPr algn="r" rtl="1"/>
            <a:r>
              <a:rPr lang="ar-SY" sz="4400" dirty="0" smtClean="0">
                <a:solidFill>
                  <a:srgbClr val="FFFF00"/>
                </a:solidFill>
              </a:rPr>
              <a:t>عندها فانفتحت أعينهما مباشرة وعرفاه لكنه اختفى من أمامهما...</a:t>
            </a:r>
            <a:endParaRPr lang="en-US" sz="4400" dirty="0">
              <a:solidFill>
                <a:srgbClr val="FFFF00"/>
              </a:solidFill>
            </a:endParaRPr>
          </a:p>
        </p:txBody>
      </p:sp>
    </p:spTree>
    <p:extLst>
      <p:ext uri="{BB962C8B-B14F-4D97-AF65-F5344CB8AC3E}">
        <p14:creationId xmlns:p14="http://schemas.microsoft.com/office/powerpoint/2010/main" xmlns="" val="256404313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6643702" cy="6858000"/>
          </a:xfrm>
          <a:prstGeom prst="rect">
            <a:avLst/>
          </a:prstGeom>
        </p:spPr>
      </p:pic>
      <p:sp>
        <p:nvSpPr>
          <p:cNvPr id="4" name="TextBox 3"/>
          <p:cNvSpPr txBox="1"/>
          <p:nvPr/>
        </p:nvSpPr>
        <p:spPr>
          <a:xfrm>
            <a:off x="6643702" y="0"/>
            <a:ext cx="2500298" cy="6863417"/>
          </a:xfrm>
          <a:prstGeom prst="rect">
            <a:avLst/>
          </a:prstGeom>
          <a:solidFill>
            <a:srgbClr val="FFC000"/>
          </a:solidFill>
        </p:spPr>
        <p:txBody>
          <a:bodyPr wrap="square" rtlCol="0">
            <a:spAutoFit/>
          </a:bodyPr>
          <a:lstStyle/>
          <a:p>
            <a:pPr algn="r" rtl="1"/>
            <a:r>
              <a:rPr lang="ar-SY" sz="4000" b="1" dirty="0" smtClean="0"/>
              <a:t>فعادوا الى أورشليم ليعلنوا البشرى لأصدقائهم يسوع حي لقد قام من بين الأموات انه حي بيننا فلقد عرفناه عند كسر الخبز</a:t>
            </a:r>
            <a:endParaRPr lang="en-US" sz="4000" b="1" dirty="0"/>
          </a:p>
        </p:txBody>
      </p:sp>
    </p:spTree>
    <p:extLst>
      <p:ext uri="{BB962C8B-B14F-4D97-AF65-F5344CB8AC3E}">
        <p14:creationId xmlns:p14="http://schemas.microsoft.com/office/powerpoint/2010/main" xmlns="" val="2617425663"/>
      </p:ext>
    </p:extLst>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45334" y="0"/>
            <a:ext cx="4853331" cy="6858000"/>
          </a:xfrm>
          <a:prstGeom prst="rect">
            <a:avLst/>
          </a:prstGeom>
        </p:spPr>
      </p:pic>
    </p:spTree>
    <p:extLst>
      <p:ext uri="{BB962C8B-B14F-4D97-AF65-F5344CB8AC3E}">
        <p14:creationId xmlns:p14="http://schemas.microsoft.com/office/powerpoint/2010/main" xmlns="" val="42715196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168</Words>
  <Application>Microsoft Office PowerPoint</Application>
  <PresentationFormat>On-screen Show (4:3)</PresentationFormat>
  <Paragraphs>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fmm hananiya</dc:creator>
  <cp:lastModifiedBy>Computer</cp:lastModifiedBy>
  <cp:revision>7</cp:revision>
  <dcterms:created xsi:type="dcterms:W3CDTF">2012-10-02T12:17:21Z</dcterms:created>
  <dcterms:modified xsi:type="dcterms:W3CDTF">2012-10-22T22:43:03Z</dcterms:modified>
</cp:coreProperties>
</file>