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2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4617-B38E-4D13-9F7A-B77F9F796D6E}" type="datetimeFigureOut">
              <a:rPr lang="ar-SY" smtClean="0"/>
              <a:pPr/>
              <a:t>01/12/1433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F3D5-DE50-43D8-A862-01F9A1B09848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4617-B38E-4D13-9F7A-B77F9F796D6E}" type="datetimeFigureOut">
              <a:rPr lang="ar-SY" smtClean="0"/>
              <a:pPr/>
              <a:t>01/12/1433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F3D5-DE50-43D8-A862-01F9A1B09848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4617-B38E-4D13-9F7A-B77F9F796D6E}" type="datetimeFigureOut">
              <a:rPr lang="ar-SY" smtClean="0"/>
              <a:pPr/>
              <a:t>01/12/1433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F3D5-DE50-43D8-A862-01F9A1B09848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4617-B38E-4D13-9F7A-B77F9F796D6E}" type="datetimeFigureOut">
              <a:rPr lang="ar-SY" smtClean="0"/>
              <a:pPr/>
              <a:t>01/12/1433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F3D5-DE50-43D8-A862-01F9A1B09848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4617-B38E-4D13-9F7A-B77F9F796D6E}" type="datetimeFigureOut">
              <a:rPr lang="ar-SY" smtClean="0"/>
              <a:pPr/>
              <a:t>01/12/1433</a:t>
            </a:fld>
            <a:endParaRPr lang="ar-S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F3D5-DE50-43D8-A862-01F9A1B09848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4617-B38E-4D13-9F7A-B77F9F796D6E}" type="datetimeFigureOut">
              <a:rPr lang="ar-SY" smtClean="0"/>
              <a:pPr/>
              <a:t>01/12/1433</a:t>
            </a:fld>
            <a:endParaRPr lang="ar-S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F3D5-DE50-43D8-A862-01F9A1B09848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4617-B38E-4D13-9F7A-B77F9F796D6E}" type="datetimeFigureOut">
              <a:rPr lang="ar-SY" smtClean="0"/>
              <a:pPr/>
              <a:t>01/12/1433</a:t>
            </a:fld>
            <a:endParaRPr lang="ar-S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F3D5-DE50-43D8-A862-01F9A1B09848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4617-B38E-4D13-9F7A-B77F9F796D6E}" type="datetimeFigureOut">
              <a:rPr lang="ar-SY" smtClean="0"/>
              <a:pPr/>
              <a:t>01/12/1433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F3D5-DE50-43D8-A862-01F9A1B09848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4617-B38E-4D13-9F7A-B77F9F796D6E}" type="datetimeFigureOut">
              <a:rPr lang="ar-SY" smtClean="0"/>
              <a:pPr/>
              <a:t>01/12/1433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F3D5-DE50-43D8-A862-01F9A1B09848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4617-B38E-4D13-9F7A-B77F9F796D6E}" type="datetimeFigureOut">
              <a:rPr lang="ar-SY" smtClean="0"/>
              <a:pPr/>
              <a:t>01/12/1433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F3D5-DE50-43D8-A862-01F9A1B09848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4617-B38E-4D13-9F7A-B77F9F796D6E}" type="datetimeFigureOut">
              <a:rPr lang="ar-SY" smtClean="0"/>
              <a:pPr/>
              <a:t>01/12/1433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F3D5-DE50-43D8-A862-01F9A1B09848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34617-B38E-4D13-9F7A-B77F9F796D6E}" type="datetimeFigureOut">
              <a:rPr lang="ar-SY" smtClean="0"/>
              <a:pPr/>
              <a:t>01/12/1433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AF3D5-DE50-43D8-A862-01F9A1B09848}" type="slidenum">
              <a:rPr lang="ar-SY" smtClean="0"/>
              <a:pPr/>
              <a:t>‹#›</a:t>
            </a:fld>
            <a:endParaRPr lang="ar-S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1447800" y="1905000"/>
            <a:ext cx="6096000" cy="3276600"/>
          </a:xfrm>
          <a:prstGeom prst="ribb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400" b="1" dirty="0" smtClean="0"/>
              <a:t>الشعانين العشاء الأخير القيامة</a:t>
            </a:r>
            <a:endParaRPr lang="en-GB" sz="4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09" y="0"/>
            <a:ext cx="9088582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19754" cy="6857999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746" y="0"/>
            <a:ext cx="9166746" cy="6858000"/>
          </a:xfrm>
          <a:prstGeom prst="rect">
            <a:avLst/>
          </a:prstGeo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15864" cy="6857999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an0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</Words>
  <Application>Microsoft Office PowerPoint</Application>
  <PresentationFormat>On-screen Show (4:3)</PresentationFormat>
  <Paragraphs>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By DR.Ahmed Saker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HANANIA FMM</dc:creator>
  <cp:lastModifiedBy>Computer</cp:lastModifiedBy>
  <cp:revision>6</cp:revision>
  <dcterms:created xsi:type="dcterms:W3CDTF">2012-03-02T03:55:38Z</dcterms:created>
  <dcterms:modified xsi:type="dcterms:W3CDTF">2012-10-17T03:30:16Z</dcterms:modified>
</cp:coreProperties>
</file>