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7442-2319-4A4A-B3EB-CBD8A79D0C8C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307D9-D49B-4B24-95E3-364EB94D7B6A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rt 5"/>
          <p:cNvSpPr/>
          <p:nvPr/>
        </p:nvSpPr>
        <p:spPr>
          <a:xfrm>
            <a:off x="1357290" y="714356"/>
            <a:ext cx="6567510" cy="5610244"/>
          </a:xfrm>
          <a:prstGeom prst="hear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7200" b="1" dirty="0" smtClean="0">
                <a:solidFill>
                  <a:srgbClr val="FFFF00"/>
                </a:solidFill>
              </a:rPr>
              <a:t>موت وقيامة يسوع</a:t>
            </a:r>
            <a:endParaRPr lang="en-US" sz="7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64370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181600"/>
            <a:ext cx="914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2400" dirty="0" smtClean="0">
                <a:solidFill>
                  <a:schemeClr val="tx2">
                    <a:lumMod val="75000"/>
                  </a:schemeClr>
                </a:solidFill>
              </a:rPr>
              <a:t>”</a:t>
            </a:r>
            <a:endParaRPr lang="ar-SY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3702" y="0"/>
            <a:ext cx="2500298" cy="698652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ar-SY" sz="3200" dirty="0" smtClean="0">
                <a:solidFill>
                  <a:schemeClr val="bg1"/>
                </a:solidFill>
              </a:rPr>
              <a:t>وصل يسوع مع تلاميذه الى مكان يسمى الجلجلة وقال لهم:“ اجلسوا هنا وأنا ذاهب لأصلي“ . ثم تقدم قليلا وسقط على وجهه وصلى قائلا :“ يا أبتاه ان أمكن أبعد عني هذه الكأس  ! ولكن ليس ما أريد بل ما تريد أنت ”.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ar-SY" sz="3200" dirty="0" smtClean="0">
                <a:solidFill>
                  <a:schemeClr val="bg1"/>
                </a:solidFill>
              </a:rPr>
              <a:t> 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0095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00958" y="0"/>
            <a:ext cx="1643042" cy="6863417"/>
          </a:xfrm>
          <a:prstGeom prst="rect">
            <a:avLst/>
          </a:prstGeom>
          <a:solidFill>
            <a:srgbClr val="002060"/>
          </a:solidFill>
        </p:spPr>
        <p:txBody>
          <a:bodyPr wrap="square" rtlCol="1">
            <a:spAutoFit/>
          </a:bodyPr>
          <a:lstStyle/>
          <a:p>
            <a:r>
              <a:rPr lang="ar-SY" sz="4000" dirty="0" smtClean="0">
                <a:solidFill>
                  <a:schemeClr val="bg1"/>
                </a:solidFill>
              </a:rPr>
              <a:t>ثم جاء يهوذا ومعه جمع كبير يحملون السيوف والعصي</a:t>
            </a:r>
          </a:p>
          <a:p>
            <a:endParaRPr lang="ar-SY" sz="4000" dirty="0" smtClean="0">
              <a:solidFill>
                <a:schemeClr val="bg1"/>
              </a:solidFill>
            </a:endParaRPr>
          </a:p>
          <a:p>
            <a:pPr algn="ctr"/>
            <a:endParaRPr lang="ar-SY" sz="4000" dirty="0" smtClean="0">
              <a:solidFill>
                <a:schemeClr val="bg1"/>
              </a:solidFill>
            </a:endParaRPr>
          </a:p>
          <a:p>
            <a:pPr algn="ctr"/>
            <a:endParaRPr lang="ar-SY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626" y="0"/>
            <a:ext cx="9163626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Y" sz="3600" dirty="0" smtClean="0"/>
              <a:t>وتقدم يهوذا وألقوا القبض على يسوع</a:t>
            </a:r>
            <a:endParaRPr lang="ar-SY" sz="36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678657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6578" y="0"/>
            <a:ext cx="2357422" cy="6986528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>
                <a:solidFill>
                  <a:schemeClr val="bg1"/>
                </a:solidFill>
              </a:rPr>
              <a:t>أما الذين قبضوا على يسوع فمضوا به الى قيافا رئيس الكهنة.فسأله هل أنت المسيح أبن الله ؟ فأجابه : أنت قلت . عندئذ قال رئيس الكهنة : لقد جدف ! فقالوا انه يستوجب الموت .</a:t>
            </a:r>
          </a:p>
          <a:p>
            <a:r>
              <a:rPr lang="ar-SY" sz="3200" b="1" dirty="0" smtClean="0">
                <a:solidFill>
                  <a:schemeClr val="bg1"/>
                </a:solidFill>
              </a:rPr>
              <a:t> </a:t>
            </a:r>
            <a:endParaRPr lang="ar-SY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1507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43636" y="0"/>
            <a:ext cx="3000364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dirty="0" smtClean="0"/>
              <a:t>وجاؤوا بيسوع امام بيلاطس الحاكم وعراه الجند من ثيابه وألبسوه رداء من أرجوان ووضعوا على رأسه اكليلا من شوك وأخذوا يهزؤن به قائلين : سلام على ملك اليهود! عندئذ اسلمه بيلاطس ليصلب .</a:t>
            </a:r>
            <a:endParaRPr lang="ar-SY" sz="36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فأمسك الجنود بيسوع وخرج يسوع من المدينة حاملا صليبه واتجه نحو مكان يسمى الجلجلة.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5532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0" y="0"/>
            <a:ext cx="2667000" cy="685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/>
              <a:t>سمر الجنود يسوع على الصليب وبالقرب من صليب يسوع كانت  واقفة أمه مريم وبجانبها يوحنا الحبيب فقال يسوع لأمه يا امرأة هوذا ابنك ثم قال للتلميذ : هذه أمك.</a:t>
            </a:r>
            <a:endParaRPr lang="ar-SY" sz="3600" b="1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an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750095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00958" y="0"/>
            <a:ext cx="1643042" cy="686341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4000" b="1" dirty="0" smtClean="0">
                <a:solidFill>
                  <a:schemeClr val="bg1"/>
                </a:solidFill>
              </a:rPr>
              <a:t>وقال يسوع ” كل شيئ قد تم . ثم أمال رأسه ومات ... أسلم الروح...</a:t>
            </a:r>
            <a:endParaRPr lang="en-US" sz="4000" b="1" dirty="0" smtClean="0">
              <a:solidFill>
                <a:schemeClr val="bg1"/>
              </a:solidFill>
            </a:endParaRPr>
          </a:p>
          <a:p>
            <a:endParaRPr lang="en-US" sz="4000" b="1" dirty="0" smtClean="0">
              <a:solidFill>
                <a:schemeClr val="bg1"/>
              </a:solidFill>
            </a:endParaRPr>
          </a:p>
          <a:p>
            <a:endParaRPr lang="ar-SY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671513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15140" y="0"/>
            <a:ext cx="2428860" cy="698652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>
                <a:solidFill>
                  <a:schemeClr val="bg1"/>
                </a:solidFill>
              </a:rPr>
              <a:t>وفي المساء جاء رجل غني كان اسمه يوسف الرامي وكان ايضا تلميذا ليسوع  </a:t>
            </a:r>
          </a:p>
          <a:p>
            <a:r>
              <a:rPr lang="ar-SY" sz="3200" b="1" dirty="0" smtClean="0">
                <a:solidFill>
                  <a:schemeClr val="bg1"/>
                </a:solidFill>
              </a:rPr>
              <a:t>أخذ يوسف الرامي الجسد ولفه بكفن جديد من كتان ووضعه في القبر الذي نحته له ولعائلته من الصخر</a:t>
            </a:r>
          </a:p>
          <a:p>
            <a:endParaRPr lang="ar-SY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1724" cy="6858000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088559"/>
            <a:ext cx="91440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Y" sz="3600" b="1" dirty="0" smtClean="0"/>
              <a:t>ثم</a:t>
            </a:r>
            <a:r>
              <a:rPr lang="ar-SY" sz="4400" b="1" dirty="0" smtClean="0"/>
              <a:t> دحرج حجرا كبيرا على باب القبر ومضى</a:t>
            </a:r>
            <a:endParaRPr lang="ar-SY" sz="4400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Y" sz="3200" b="1" dirty="0" smtClean="0">
                <a:solidFill>
                  <a:srgbClr val="FF0000"/>
                </a:solidFill>
              </a:rPr>
              <a:t>يوم الأحد في الصباح الباكر ذهبت النسوة الى القبر فوجدن الحجر مدحرجا بعيدا عن باب القبر , لكنهن لم يجدن جسد يسوع.</a:t>
            </a:r>
            <a:endParaRPr lang="ar-SY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721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72140"/>
            <a:ext cx="9144000" cy="132343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4000" b="1" dirty="0" smtClean="0">
                <a:solidFill>
                  <a:srgbClr val="FFFF00"/>
                </a:solidFill>
              </a:rPr>
              <a:t>ثم ان ملاك قال لهن:“  لقد قام يسوع هو ليس هنا اذهبن وأخبرن تلاميذه بذلك“.</a:t>
            </a:r>
            <a:endParaRPr lang="ar-SY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0"/>
            <a:ext cx="57150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3428992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FFFF00"/>
                </a:solidFill>
              </a:rPr>
              <a:t>وفي اليوم نفسه كان اثنان من التلاميذ منطلقين الى قرية اسمها عماوس تبعد عن اورشليم نحو احد عشر كيلومترا وكانا يتحدثان عن كل ما جرى. 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endParaRPr lang="ar-SY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50720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029200"/>
            <a:ext cx="9144000" cy="193899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4000" dirty="0" smtClean="0">
                <a:solidFill>
                  <a:srgbClr val="FFFF00"/>
                </a:solidFill>
              </a:rPr>
              <a:t>فدنا يسوع منهما وأخذ يسير معهما وكانت أعينهما قد حجبت عن معرفته فسألهما يسوع ” عما تتحدثان في طريقكما“؟</a:t>
            </a:r>
            <a:endParaRPr lang="ar-SY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150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43570" y="0"/>
            <a:ext cx="3500430" cy="3416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dirty="0" smtClean="0"/>
              <a:t>أجاباه ” ما حدث ليسوع الناصري“ فقال لهما يسوع :“ اما كان ينبغي للمسيح ان يتألم هكذا ويدخل في مجده</a:t>
            </a:r>
          </a:p>
          <a:p>
            <a:endParaRPr lang="ar-SY" sz="3600" dirty="0"/>
          </a:p>
        </p:txBody>
      </p:sp>
      <p:sp>
        <p:nvSpPr>
          <p:cNvPr id="4" name="Rectangle 3"/>
          <p:cNvSpPr/>
          <p:nvPr/>
        </p:nvSpPr>
        <p:spPr>
          <a:xfrm>
            <a:off x="5638800" y="3071810"/>
            <a:ext cx="3505200" cy="378565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ar-SY" sz="4000" dirty="0" smtClean="0"/>
              <a:t>وعندما اقتربوا من عماوس قال له التلميذان ” ابق معنا فان النهار قد مال والليل يقترب“ فدخل يسوع ليمكث معهما</a:t>
            </a:r>
            <a:endParaRPr lang="ar-SY" sz="40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38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381000" y="5638800"/>
            <a:ext cx="9296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 smtClean="0"/>
              <a:t>.</a:t>
            </a:r>
            <a:endParaRPr lang="ar-SY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638800"/>
            <a:ext cx="9144000" cy="120032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dirty="0" smtClean="0">
                <a:solidFill>
                  <a:srgbClr val="FFFF00"/>
                </a:solidFill>
              </a:rPr>
              <a:t>وجلس معهما الى المائدة , ثم أخذ خبزا, شكر الله , وكسره ثم أعطاهم   حينئذ , انفتحت أعينهما وعرفاه</a:t>
            </a:r>
            <a:endParaRPr lang="ar-SY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1724" cy="62150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FFFF00"/>
                </a:solidFill>
              </a:rPr>
              <a:t>لكن يسوع اختفى عنهما وقاما على الفور ورجعا الى اورشليم</a:t>
            </a:r>
            <a:endParaRPr lang="ar-SY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721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52400" y="5572140"/>
            <a:ext cx="9296400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 smtClean="0">
                <a:solidFill>
                  <a:schemeClr val="bg1"/>
                </a:solidFill>
              </a:rPr>
              <a:t>فوجدا هناك التلاميذ وأشركاهم بالبشرى العظيمة :</a:t>
            </a:r>
          </a:p>
          <a:p>
            <a:pPr algn="ctr"/>
            <a:r>
              <a:rPr lang="ar-SY" sz="4000" b="1" dirty="0" smtClean="0">
                <a:solidFill>
                  <a:schemeClr val="bg1"/>
                </a:solidFill>
              </a:rPr>
              <a:t>“ الرب يسوع حقا قام“</a:t>
            </a:r>
            <a:endParaRPr lang="ar-SY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407</Words>
  <Application>Microsoft Office PowerPoint</Application>
  <PresentationFormat>On-screen Show (4:3)</PresentationFormat>
  <Paragraphs>29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By DR.Ahmed Saker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HANANIA FMM</dc:creator>
  <cp:lastModifiedBy>Computer</cp:lastModifiedBy>
  <cp:revision>16</cp:revision>
  <dcterms:created xsi:type="dcterms:W3CDTF">2012-03-30T02:43:34Z</dcterms:created>
  <dcterms:modified xsi:type="dcterms:W3CDTF">2012-10-22T22:45:44Z</dcterms:modified>
</cp:coreProperties>
</file>