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94" autoAdjust="0"/>
    <p:restoredTop sz="94660"/>
  </p:normalViewPr>
  <p:slideViewPr>
    <p:cSldViewPr>
      <p:cViewPr>
        <p:scale>
          <a:sx n="60" d="100"/>
          <a:sy n="60" d="100"/>
        </p:scale>
        <p:origin x="-744" y="-2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CEBAFC8-036F-4ACB-BDFA-6CFDA3616D5E}"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4EB23E-0BF7-47AA-B096-F05324B68996}"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EBAFC8-036F-4ACB-BDFA-6CFDA3616D5E}"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4EB23E-0BF7-47AA-B096-F05324B68996}"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EBAFC8-036F-4ACB-BDFA-6CFDA3616D5E}"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4EB23E-0BF7-47AA-B096-F05324B6899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CEBAFC8-036F-4ACB-BDFA-6CFDA3616D5E}" type="datetimeFigureOut">
              <a:rPr lang="en-US" smtClean="0"/>
              <a:pPr/>
              <a:t>10/26/2012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4EB23E-0BF7-47AA-B096-F05324B6899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CEBAFC8-036F-4ACB-BDFA-6CFDA3616D5E}" type="datetimeFigureOut">
              <a:rPr lang="en-US" smtClean="0"/>
              <a:pPr/>
              <a:t>10/26/2012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E4EB23E-0BF7-47AA-B096-F05324B68996}"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CEBAFC8-036F-4ACB-BDFA-6CFDA3616D5E}" type="datetimeFigureOut">
              <a:rPr lang="en-US" smtClean="0"/>
              <a:pPr/>
              <a:t>10/26/2012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E4EB23E-0BF7-47AA-B096-F05324B6899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EBAFC8-036F-4ACB-BDFA-6CFDA3616D5E}" type="datetimeFigureOut">
              <a:rPr lang="en-US" smtClean="0"/>
              <a:pPr/>
              <a:t>10/26/2012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E4EB23E-0BF7-47AA-B096-F05324B68996}"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EBAFC8-036F-4ACB-BDFA-6CFDA3616D5E}" type="datetimeFigureOut">
              <a:rPr lang="en-US" smtClean="0"/>
              <a:pPr/>
              <a:t>10/26/2012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4EB23E-0BF7-47AA-B096-F05324B68996}"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EBAFC8-036F-4ACB-BDFA-6CFDA3616D5E}" type="datetimeFigureOut">
              <a:rPr lang="en-US" smtClean="0"/>
              <a:pPr/>
              <a:t>10/26/2012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4EB23E-0BF7-47AA-B096-F05324B68996}"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EBAFC8-036F-4ACB-BDFA-6CFDA3616D5E}"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4EB23E-0BF7-47AA-B096-F05324B68996}"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EBAFC8-036F-4ACB-BDFA-6CFDA3616D5E}" type="datetimeFigureOut">
              <a:rPr lang="en-US" smtClean="0"/>
              <a:pPr/>
              <a:t>10/26/2012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4EB23E-0BF7-47AA-B096-F05324B68996}"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EBAFC8-036F-4ACB-BDFA-6CFDA3616D5E}" type="datetimeFigureOut">
              <a:rPr lang="en-US" smtClean="0"/>
              <a:pPr/>
              <a:t>10/26/2012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4EB23E-0BF7-47AA-B096-F05324B6899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eft-Right Arrow 3"/>
          <p:cNvSpPr/>
          <p:nvPr/>
        </p:nvSpPr>
        <p:spPr>
          <a:xfrm>
            <a:off x="857224" y="1214422"/>
            <a:ext cx="7715304" cy="4572032"/>
          </a:xfrm>
          <a:prstGeom prst="lef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Y" sz="4800" b="1" dirty="0" smtClean="0">
                <a:solidFill>
                  <a:srgbClr val="FFFF00"/>
                </a:solidFill>
              </a:rPr>
              <a:t>القائد الذي يصدر الأوامر</a:t>
            </a:r>
            <a:endParaRPr lang="en-GB" sz="4800" b="1" dirty="0">
              <a:solidFill>
                <a:srgbClr val="FFFF00"/>
              </a:solidFill>
            </a:endParaRPr>
          </a:p>
        </p:txBody>
      </p:sp>
    </p:spTree>
  </p:cSld>
  <p:clrMapOvr>
    <a:masterClrMapping/>
  </p:clrMapOvr>
  <p:transition spd="slow">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jpg"/>
          <p:cNvPicPr>
            <a:picLocks noChangeAspect="1"/>
          </p:cNvPicPr>
          <p:nvPr/>
        </p:nvPicPr>
        <p:blipFill>
          <a:blip r:embed="rId2"/>
          <a:stretch>
            <a:fillRect/>
          </a:stretch>
        </p:blipFill>
        <p:spPr>
          <a:xfrm>
            <a:off x="0" y="0"/>
            <a:ext cx="6643702" cy="6857999"/>
          </a:xfrm>
          <a:prstGeom prst="rect">
            <a:avLst/>
          </a:prstGeom>
        </p:spPr>
      </p:pic>
      <p:sp>
        <p:nvSpPr>
          <p:cNvPr id="4" name="TextBox 3"/>
          <p:cNvSpPr txBox="1"/>
          <p:nvPr/>
        </p:nvSpPr>
        <p:spPr>
          <a:xfrm>
            <a:off x="6643702" y="0"/>
            <a:ext cx="2500298" cy="6986528"/>
          </a:xfrm>
          <a:prstGeom prst="rect">
            <a:avLst/>
          </a:prstGeom>
          <a:solidFill>
            <a:schemeClr val="accent6"/>
          </a:solidFill>
        </p:spPr>
        <p:txBody>
          <a:bodyPr wrap="square" rtlCol="0">
            <a:spAutoFit/>
          </a:bodyPr>
          <a:lstStyle/>
          <a:p>
            <a:pPr algn="r" rtl="1"/>
            <a:r>
              <a:rPr lang="ar-SY" sz="2800" dirty="0" smtClean="0"/>
              <a:t>صباح </a:t>
            </a:r>
            <a:r>
              <a:rPr lang="ar-SY" sz="2800" dirty="0" smtClean="0"/>
              <a:t>الخير يا سيدي ها هو حذاءك والماء من أجل غسيل وجهك قال الخادم فستوس ذلك وهو يحاول أن لا يسكب أي نقطة من الماء على الأرض تثاءب كانتوس وابتسم وهو يهنئ فستوس لأنه أصبح خادم جيد </a:t>
            </a:r>
          </a:p>
          <a:p>
            <a:pPr algn="r" rtl="1"/>
            <a:r>
              <a:rPr lang="ar-SY" sz="2800" dirty="0" smtClean="0"/>
              <a:t>وطلب </a:t>
            </a:r>
            <a:r>
              <a:rPr lang="ar-SY" sz="2800" dirty="0" smtClean="0"/>
              <a:t>منه أن يذهب ليتناول فطوره</a:t>
            </a:r>
            <a:r>
              <a:rPr lang="ar-SY" sz="2800" dirty="0" smtClean="0"/>
              <a:t>.</a:t>
            </a:r>
          </a:p>
          <a:p>
            <a:pPr algn="r" rtl="1"/>
            <a:endParaRPr lang="ar-SY" sz="2800" dirty="0" smtClean="0"/>
          </a:p>
          <a:p>
            <a:pPr algn="r" rtl="1"/>
            <a:endParaRPr lang="en-GB" sz="2800" dirty="0"/>
          </a:p>
        </p:txBody>
      </p:sp>
    </p:spTree>
  </p:cSld>
  <p:clrMapOvr>
    <a:masterClrMapping/>
  </p:clrMapOvr>
  <p:transition spd="slow">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jpg"/>
          <p:cNvPicPr>
            <a:picLocks noChangeAspect="1"/>
          </p:cNvPicPr>
          <p:nvPr/>
        </p:nvPicPr>
        <p:blipFill>
          <a:blip r:embed="rId2"/>
          <a:stretch>
            <a:fillRect/>
          </a:stretch>
        </p:blipFill>
        <p:spPr>
          <a:xfrm>
            <a:off x="0" y="0"/>
            <a:ext cx="6500826" cy="6858000"/>
          </a:xfrm>
          <a:prstGeom prst="rect">
            <a:avLst/>
          </a:prstGeom>
        </p:spPr>
      </p:pic>
      <p:sp>
        <p:nvSpPr>
          <p:cNvPr id="4" name="TextBox 3"/>
          <p:cNvSpPr txBox="1"/>
          <p:nvPr/>
        </p:nvSpPr>
        <p:spPr>
          <a:xfrm>
            <a:off x="6500826" y="0"/>
            <a:ext cx="2643174" cy="6986528"/>
          </a:xfrm>
          <a:prstGeom prst="rect">
            <a:avLst/>
          </a:prstGeom>
          <a:solidFill>
            <a:schemeClr val="accent6"/>
          </a:solidFill>
        </p:spPr>
        <p:txBody>
          <a:bodyPr wrap="square" rtlCol="0">
            <a:spAutoFit/>
          </a:bodyPr>
          <a:lstStyle/>
          <a:p>
            <a:pPr algn="r" rtl="1"/>
            <a:r>
              <a:rPr lang="ar-SY" sz="2800" dirty="0" smtClean="0"/>
              <a:t>ذهب فستوس وهو فرح لأنه يحب العمل لدى سيده الجديد ان كانتوس متطلب بعض الشيء لكن قلبه طيب عندما يلبس لباسه الرسمي ويضع خوذته لأنه قائد مائة يأمر على 100 جندي وفي المساء عندما يعود الى منزله ويدخل سريره فأنه يشبه قليلا لوالد فستوس اللطيف جدا ونصف الأصلع</a:t>
            </a:r>
            <a:r>
              <a:rPr lang="ar-SY" sz="2800" dirty="0" smtClean="0"/>
              <a:t>.</a:t>
            </a:r>
          </a:p>
          <a:p>
            <a:pPr algn="r" rtl="1"/>
            <a:endParaRPr lang="en-GB" sz="2800" dirty="0"/>
          </a:p>
        </p:txBody>
      </p:sp>
    </p:spTree>
  </p:cSld>
  <p:clrMapOvr>
    <a:masterClrMapping/>
  </p:clrMapOvr>
  <p:transition spd="slow">
    <p:split orient="vert" dir="in"/>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jpg"/>
          <p:cNvPicPr>
            <a:picLocks noChangeAspect="1"/>
          </p:cNvPicPr>
          <p:nvPr/>
        </p:nvPicPr>
        <p:blipFill>
          <a:blip r:embed="rId2"/>
          <a:stretch>
            <a:fillRect/>
          </a:stretch>
        </p:blipFill>
        <p:spPr>
          <a:xfrm>
            <a:off x="0" y="0"/>
            <a:ext cx="7072330" cy="6858000"/>
          </a:xfrm>
          <a:prstGeom prst="rect">
            <a:avLst/>
          </a:prstGeom>
        </p:spPr>
      </p:pic>
      <p:sp>
        <p:nvSpPr>
          <p:cNvPr id="4" name="TextBox 3"/>
          <p:cNvSpPr txBox="1"/>
          <p:nvPr/>
        </p:nvSpPr>
        <p:spPr>
          <a:xfrm>
            <a:off x="7072330" y="0"/>
            <a:ext cx="2071670" cy="6986528"/>
          </a:xfrm>
          <a:prstGeom prst="rect">
            <a:avLst/>
          </a:prstGeom>
          <a:solidFill>
            <a:srgbClr val="92D050"/>
          </a:solidFill>
        </p:spPr>
        <p:txBody>
          <a:bodyPr wrap="square" rtlCol="0">
            <a:spAutoFit/>
          </a:bodyPr>
          <a:lstStyle/>
          <a:p>
            <a:pPr algn="r" rtl="1"/>
            <a:r>
              <a:rPr lang="ar-SY" sz="3200" dirty="0" smtClean="0">
                <a:solidFill>
                  <a:srgbClr val="002060"/>
                </a:solidFill>
              </a:rPr>
              <a:t>هذا الصباح خرجوا وطافوا في مدينتهم كفرناحوم كان فستوس يمشي خلف سيده كانتوس ليحمل له أغراضه وينفذ أوامره .عندما كان كانتوس يمر في الشوارع كان الناس يحبونه</a:t>
            </a:r>
            <a:endParaRPr lang="en-GB" sz="3200" dirty="0">
              <a:solidFill>
                <a:srgbClr val="002060"/>
              </a:solidFill>
            </a:endParaRPr>
          </a:p>
        </p:txBody>
      </p:sp>
    </p:spTree>
  </p:cSld>
  <p:clrMapOvr>
    <a:masterClrMapping/>
  </p:clrMapOvr>
  <p:transition spd="slow">
    <p:spli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jpg"/>
          <p:cNvPicPr>
            <a:picLocks noChangeAspect="1"/>
          </p:cNvPicPr>
          <p:nvPr/>
        </p:nvPicPr>
        <p:blipFill>
          <a:blip r:embed="rId2"/>
          <a:stretch>
            <a:fillRect/>
          </a:stretch>
        </p:blipFill>
        <p:spPr>
          <a:xfrm>
            <a:off x="0" y="0"/>
            <a:ext cx="6858016" cy="6857999"/>
          </a:xfrm>
          <a:prstGeom prst="rect">
            <a:avLst/>
          </a:prstGeom>
        </p:spPr>
      </p:pic>
      <p:sp>
        <p:nvSpPr>
          <p:cNvPr id="4" name="TextBox 3"/>
          <p:cNvSpPr txBox="1"/>
          <p:nvPr/>
        </p:nvSpPr>
        <p:spPr>
          <a:xfrm>
            <a:off x="6858016" y="0"/>
            <a:ext cx="2285984" cy="6986528"/>
          </a:xfrm>
          <a:prstGeom prst="rect">
            <a:avLst/>
          </a:prstGeom>
          <a:solidFill>
            <a:schemeClr val="accent4">
              <a:lumMod val="40000"/>
              <a:lumOff val="60000"/>
            </a:schemeClr>
          </a:solidFill>
        </p:spPr>
        <p:txBody>
          <a:bodyPr wrap="square" rtlCol="0">
            <a:spAutoFit/>
          </a:bodyPr>
          <a:lstStyle/>
          <a:p>
            <a:pPr algn="r" rtl="1"/>
            <a:r>
              <a:rPr lang="ar-SY" sz="2800" dirty="0" smtClean="0">
                <a:solidFill>
                  <a:srgbClr val="C00000"/>
                </a:solidFill>
              </a:rPr>
              <a:t>توقفوا أمام الهيكل ليسأل كانتوس اذا ما كان هناك من مشكلة فقالوا له ان هناك تسرب بسيط بالماء وان عازر السمكري يستطيع اصلاحه . عندما طلب كانتوس من فستوس الذهاب لأحضار عازر بسرعة , فركض فستوس بسرعة البرق وعاد بعازر الذي أصلح التسرب .</a:t>
            </a:r>
            <a:endParaRPr lang="en-GB" sz="2800" dirty="0">
              <a:solidFill>
                <a:srgbClr val="C00000"/>
              </a:solidFill>
            </a:endParaRPr>
          </a:p>
        </p:txBody>
      </p:sp>
    </p:spTree>
  </p:cSld>
  <p:clrMapOvr>
    <a:masterClrMapping/>
  </p:clrMapOvr>
  <p:transition spd="slow">
    <p:split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jpg"/>
          <p:cNvPicPr>
            <a:picLocks noChangeAspect="1"/>
          </p:cNvPicPr>
          <p:nvPr/>
        </p:nvPicPr>
        <p:blipFill>
          <a:blip r:embed="rId2"/>
          <a:stretch>
            <a:fillRect/>
          </a:stretch>
        </p:blipFill>
        <p:spPr>
          <a:xfrm>
            <a:off x="0" y="0"/>
            <a:ext cx="7000892" cy="6858000"/>
          </a:xfrm>
          <a:prstGeom prst="rect">
            <a:avLst/>
          </a:prstGeom>
        </p:spPr>
      </p:pic>
      <p:sp>
        <p:nvSpPr>
          <p:cNvPr id="4" name="TextBox 3"/>
          <p:cNvSpPr txBox="1"/>
          <p:nvPr/>
        </p:nvSpPr>
        <p:spPr>
          <a:xfrm>
            <a:off x="7000892" y="0"/>
            <a:ext cx="2143108" cy="6986528"/>
          </a:xfrm>
          <a:prstGeom prst="rect">
            <a:avLst/>
          </a:prstGeom>
          <a:solidFill>
            <a:srgbClr val="00B0F0"/>
          </a:solidFill>
        </p:spPr>
        <p:txBody>
          <a:bodyPr wrap="square" rtlCol="0">
            <a:spAutoFit/>
          </a:bodyPr>
          <a:lstStyle/>
          <a:p>
            <a:pPr algn="r" rtl="1"/>
            <a:r>
              <a:rPr lang="ar-SY" sz="2800" b="1" dirty="0" smtClean="0">
                <a:solidFill>
                  <a:srgbClr val="FFFF00"/>
                </a:solidFill>
              </a:rPr>
              <a:t>بعد ذلك انضم </a:t>
            </a:r>
            <a:r>
              <a:rPr lang="ar-SY" sz="2800" b="1" smtClean="0">
                <a:solidFill>
                  <a:srgbClr val="FFFF00"/>
                </a:solidFill>
              </a:rPr>
              <a:t>الى </a:t>
            </a:r>
            <a:r>
              <a:rPr lang="ar-SY" sz="2800" b="1" smtClean="0">
                <a:solidFill>
                  <a:srgbClr val="FFFF00"/>
                </a:solidFill>
              </a:rPr>
              <a:t>عائلة ترقص </a:t>
            </a:r>
            <a:r>
              <a:rPr lang="ar-SY" sz="2800" b="1" dirty="0" smtClean="0">
                <a:solidFill>
                  <a:srgbClr val="FFFF00"/>
                </a:solidFill>
              </a:rPr>
              <a:t>في الطريق , انهم فرحين فابنتهم قد وضعت اليوم طفلا صغيرا لذلك فهم يرقصون في الشارع فهنئهم كانتوس وطلب منهم ان يسمحوا لهما بالرقص معهم وهكذا وجد فستوس نفسه يرقص بالقرب من سيده</a:t>
            </a:r>
            <a:endParaRPr lang="en-GB" sz="2800" b="1" dirty="0">
              <a:solidFill>
                <a:srgbClr val="FFFF00"/>
              </a:solidFill>
            </a:endParaRPr>
          </a:p>
        </p:txBody>
      </p:sp>
    </p:spTree>
  </p:cSld>
  <p:clrMapOvr>
    <a:masterClrMapping/>
  </p:clrMapOvr>
  <p:transition spd="slow">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jpg"/>
          <p:cNvPicPr>
            <a:picLocks noChangeAspect="1"/>
          </p:cNvPicPr>
          <p:nvPr/>
        </p:nvPicPr>
        <p:blipFill>
          <a:blip r:embed="rId2"/>
          <a:stretch>
            <a:fillRect/>
          </a:stretch>
        </p:blipFill>
        <p:spPr>
          <a:xfrm>
            <a:off x="0" y="0"/>
            <a:ext cx="6786546" cy="6858000"/>
          </a:xfrm>
          <a:prstGeom prst="rect">
            <a:avLst/>
          </a:prstGeom>
        </p:spPr>
      </p:pic>
      <p:pic>
        <p:nvPicPr>
          <p:cNvPr id="3" name="Picture 2" descr="06.jpg"/>
          <p:cNvPicPr>
            <a:picLocks noChangeAspect="1"/>
          </p:cNvPicPr>
          <p:nvPr/>
        </p:nvPicPr>
        <p:blipFill>
          <a:blip r:embed="rId3" cstate="print"/>
          <a:stretch>
            <a:fillRect/>
          </a:stretch>
        </p:blipFill>
        <p:spPr>
          <a:xfrm>
            <a:off x="4175760" y="2821686"/>
            <a:ext cx="792480" cy="1214628"/>
          </a:xfrm>
          <a:prstGeom prst="rect">
            <a:avLst/>
          </a:prstGeom>
        </p:spPr>
      </p:pic>
      <p:sp>
        <p:nvSpPr>
          <p:cNvPr id="5" name="TextBox 4"/>
          <p:cNvSpPr txBox="1"/>
          <p:nvPr/>
        </p:nvSpPr>
        <p:spPr>
          <a:xfrm>
            <a:off x="6500826" y="0"/>
            <a:ext cx="2643174" cy="6986528"/>
          </a:xfrm>
          <a:prstGeom prst="rect">
            <a:avLst/>
          </a:prstGeom>
          <a:solidFill>
            <a:schemeClr val="accent6">
              <a:lumMod val="60000"/>
              <a:lumOff val="40000"/>
            </a:schemeClr>
          </a:solidFill>
        </p:spPr>
        <p:txBody>
          <a:bodyPr wrap="square" rtlCol="0">
            <a:spAutoFit/>
          </a:bodyPr>
          <a:lstStyle/>
          <a:p>
            <a:pPr algn="r" rtl="1"/>
            <a:r>
              <a:rPr lang="ar-SY" sz="3200" dirty="0" smtClean="0">
                <a:solidFill>
                  <a:srgbClr val="002060"/>
                </a:solidFill>
              </a:rPr>
              <a:t>بعد انتهاء جولته الصباحية كان على كانتوس أن يذهب الى الثكنة حيث يعطي أوامره لجنوده من أجل تدريباتهم :“ انتباه ... الى الأمام .. الى الخلف ... وهكذا“. كان فستوس يحب أن يشترك في التدريب العسكري مع رفاقه.</a:t>
            </a:r>
            <a:endParaRPr lang="en-GB" sz="3200" dirty="0">
              <a:solidFill>
                <a:srgbClr val="002060"/>
              </a:solidFill>
            </a:endParaRPr>
          </a:p>
        </p:txBody>
      </p:sp>
    </p:spTree>
  </p:cSld>
  <p:clrMapOvr>
    <a:masterClrMapping/>
  </p:clrMapOvr>
  <p:transition spd="slow">
    <p:diamon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jpg"/>
          <p:cNvPicPr>
            <a:picLocks noChangeAspect="1"/>
          </p:cNvPicPr>
          <p:nvPr/>
        </p:nvPicPr>
        <p:blipFill>
          <a:blip r:embed="rId2"/>
          <a:stretch>
            <a:fillRect/>
          </a:stretch>
        </p:blipFill>
        <p:spPr>
          <a:xfrm>
            <a:off x="0" y="1"/>
            <a:ext cx="6643702" cy="6858000"/>
          </a:xfrm>
          <a:prstGeom prst="rect">
            <a:avLst/>
          </a:prstGeom>
        </p:spPr>
      </p:pic>
      <p:sp>
        <p:nvSpPr>
          <p:cNvPr id="4" name="TextBox 3"/>
          <p:cNvSpPr txBox="1"/>
          <p:nvPr/>
        </p:nvSpPr>
        <p:spPr>
          <a:xfrm>
            <a:off x="6500826" y="0"/>
            <a:ext cx="2643174" cy="6986528"/>
          </a:xfrm>
          <a:prstGeom prst="rect">
            <a:avLst/>
          </a:prstGeom>
          <a:solidFill>
            <a:schemeClr val="accent6">
              <a:lumMod val="75000"/>
            </a:schemeClr>
          </a:solidFill>
        </p:spPr>
        <p:txBody>
          <a:bodyPr wrap="square" rtlCol="0">
            <a:spAutoFit/>
          </a:bodyPr>
          <a:lstStyle/>
          <a:p>
            <a:pPr algn="r" rtl="1"/>
            <a:r>
              <a:rPr lang="ar-SY" sz="3200" dirty="0" smtClean="0">
                <a:solidFill>
                  <a:schemeClr val="bg1"/>
                </a:solidFill>
              </a:rPr>
              <a:t>في يوم استيقظ فستوس وهو يتألم كثيرا فلم يكن يستطيع أن يتحرك لذلك أتى كانتوس ليراه ووضع له كمادات من الماء البارد ورتب له الغطاء والمخدة وقال له :“ مسكين فستوس الصغير , عليك أن تشفى بسرعة فأنا بحاجة لك“.</a:t>
            </a:r>
            <a:endParaRPr lang="en-GB" sz="3200" dirty="0">
              <a:solidFill>
                <a:schemeClr val="bg1"/>
              </a:solidFill>
            </a:endParaRPr>
          </a:p>
        </p:txBody>
      </p:sp>
    </p:spTree>
  </p:cSld>
  <p:clrMapOvr>
    <a:masterClrMapping/>
  </p:clrMapOvr>
  <p:transition spd="slow">
    <p:strips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jpg"/>
          <p:cNvPicPr>
            <a:picLocks noChangeAspect="1"/>
          </p:cNvPicPr>
          <p:nvPr/>
        </p:nvPicPr>
        <p:blipFill>
          <a:blip r:embed="rId2"/>
          <a:stretch>
            <a:fillRect/>
          </a:stretch>
        </p:blipFill>
        <p:spPr>
          <a:xfrm>
            <a:off x="0" y="0"/>
            <a:ext cx="6858016" cy="6858000"/>
          </a:xfrm>
          <a:prstGeom prst="rect">
            <a:avLst/>
          </a:prstGeom>
        </p:spPr>
      </p:pic>
      <p:sp>
        <p:nvSpPr>
          <p:cNvPr id="4" name="TextBox 3"/>
          <p:cNvSpPr txBox="1"/>
          <p:nvPr/>
        </p:nvSpPr>
        <p:spPr>
          <a:xfrm>
            <a:off x="6858016" y="0"/>
            <a:ext cx="2285984" cy="6863417"/>
          </a:xfrm>
          <a:prstGeom prst="rect">
            <a:avLst/>
          </a:prstGeom>
          <a:solidFill>
            <a:srgbClr val="FF0000"/>
          </a:solidFill>
        </p:spPr>
        <p:txBody>
          <a:bodyPr wrap="square" rtlCol="0">
            <a:spAutoFit/>
          </a:bodyPr>
          <a:lstStyle/>
          <a:p>
            <a:pPr algn="r" rtl="1"/>
            <a:r>
              <a:rPr lang="ar-SY" sz="4000" dirty="0" smtClean="0">
                <a:solidFill>
                  <a:schemeClr val="bg1"/>
                </a:solidFill>
              </a:rPr>
              <a:t>لكن فستوس لم يتحسن بل بالعكس فان حالته أخذت تزداد سؤا وكان كانتوس يزرع المنزل جيئة وذهابا خوفا وقلقا على فستوس </a:t>
            </a:r>
            <a:endParaRPr lang="en-GB" sz="4000" dirty="0">
              <a:solidFill>
                <a:schemeClr val="bg1"/>
              </a:solidFill>
            </a:endParaRPr>
          </a:p>
        </p:txBody>
      </p:sp>
    </p:spTree>
  </p:cSld>
  <p:clrMapOvr>
    <a:masterClrMapping/>
  </p:clrMapOvr>
  <p:transition spd="slow">
    <p:wheel spokes="3"/>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jpg"/>
          <p:cNvPicPr>
            <a:picLocks noChangeAspect="1"/>
          </p:cNvPicPr>
          <p:nvPr/>
        </p:nvPicPr>
        <p:blipFill>
          <a:blip r:embed="rId2"/>
          <a:stretch>
            <a:fillRect/>
          </a:stretch>
        </p:blipFill>
        <p:spPr>
          <a:xfrm>
            <a:off x="0" y="0"/>
            <a:ext cx="9144000" cy="5786454"/>
          </a:xfrm>
          <a:prstGeom prst="rect">
            <a:avLst/>
          </a:prstGeom>
        </p:spPr>
      </p:pic>
      <p:sp>
        <p:nvSpPr>
          <p:cNvPr id="4" name="TextBox 3"/>
          <p:cNvSpPr txBox="1"/>
          <p:nvPr/>
        </p:nvSpPr>
        <p:spPr>
          <a:xfrm>
            <a:off x="0" y="5786454"/>
            <a:ext cx="9144000" cy="1077218"/>
          </a:xfrm>
          <a:prstGeom prst="rect">
            <a:avLst/>
          </a:prstGeom>
          <a:solidFill>
            <a:srgbClr val="92D050"/>
          </a:solidFill>
        </p:spPr>
        <p:txBody>
          <a:bodyPr wrap="square" rtlCol="0">
            <a:spAutoFit/>
          </a:bodyPr>
          <a:lstStyle/>
          <a:p>
            <a:pPr algn="r" rtl="1"/>
            <a:r>
              <a:rPr lang="ar-SY" sz="3200" dirty="0" smtClean="0">
                <a:solidFill>
                  <a:srgbClr val="FF0000"/>
                </a:solidFill>
              </a:rPr>
              <a:t>فجأة جاءته فكرة هناك شخص اسمه يسوع يشفي المرضى وقد سمع انه متواجد اليوم هنا في كفر ناحوم فذهب اليه ليسأله.</a:t>
            </a:r>
            <a:endParaRPr lang="en-GB" sz="3200" dirty="0">
              <a:solidFill>
                <a:srgbClr val="FF0000"/>
              </a:solidFill>
            </a:endParaRPr>
          </a:p>
        </p:txBody>
      </p:sp>
    </p:spTree>
  </p:cSld>
  <p:clrMapOvr>
    <a:masterClrMapping/>
  </p:clrMapOvr>
  <p:transition spd="slow">
    <p:whee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jpg"/>
          <p:cNvPicPr>
            <a:picLocks noChangeAspect="1"/>
          </p:cNvPicPr>
          <p:nvPr/>
        </p:nvPicPr>
        <p:blipFill>
          <a:blip r:embed="rId2"/>
          <a:stretch>
            <a:fillRect/>
          </a:stretch>
        </p:blipFill>
        <p:spPr>
          <a:xfrm>
            <a:off x="0" y="0"/>
            <a:ext cx="6429388" cy="6858000"/>
          </a:xfrm>
          <a:prstGeom prst="rect">
            <a:avLst/>
          </a:prstGeom>
        </p:spPr>
      </p:pic>
      <p:sp>
        <p:nvSpPr>
          <p:cNvPr id="4" name="TextBox 3"/>
          <p:cNvSpPr txBox="1"/>
          <p:nvPr/>
        </p:nvSpPr>
        <p:spPr>
          <a:xfrm>
            <a:off x="6429388" y="0"/>
            <a:ext cx="2714612" cy="6986528"/>
          </a:xfrm>
          <a:prstGeom prst="rect">
            <a:avLst/>
          </a:prstGeom>
          <a:solidFill>
            <a:srgbClr val="92D050"/>
          </a:solidFill>
        </p:spPr>
        <p:txBody>
          <a:bodyPr wrap="square" rtlCol="0">
            <a:spAutoFit/>
          </a:bodyPr>
          <a:lstStyle/>
          <a:p>
            <a:pPr algn="r" rtl="1"/>
            <a:r>
              <a:rPr lang="ar-SY" sz="2800" dirty="0" smtClean="0">
                <a:solidFill>
                  <a:srgbClr val="002060"/>
                </a:solidFill>
              </a:rPr>
              <a:t>” يا سيدي أنا أسف لأزعاجك ولكن لدي خادم شاب يتألم كثيرا ولا يستطيع أن يتحرك ”. فأجابه يسوع لطلبه وقال له انه سيأتي ليشفيه ذلك فأن الناس </a:t>
            </a:r>
          </a:p>
          <a:p>
            <a:pPr algn="r" rtl="1"/>
            <a:endParaRPr lang="ar-SY" sz="2800" dirty="0" smtClean="0">
              <a:solidFill>
                <a:srgbClr val="002060"/>
              </a:solidFill>
            </a:endParaRPr>
          </a:p>
          <a:p>
            <a:pPr algn="r" rtl="1"/>
            <a:r>
              <a:rPr lang="ar-SY" sz="2800" dirty="0" smtClean="0">
                <a:solidFill>
                  <a:srgbClr val="002060"/>
                </a:solidFill>
              </a:rPr>
              <a:t>الذين كانوا مع يسوع ترجوه أن يذهب ويشفي فستوس لأن كانتوس رجل طيب وقد ساعدهم في اصلاح التسرب في الهيكل . خجل كانتوس قائد المائة واحمر خده.</a:t>
            </a:r>
            <a:endParaRPr lang="en-GB" sz="2800" dirty="0">
              <a:solidFill>
                <a:srgbClr val="002060"/>
              </a:solidFill>
            </a:endParaRPr>
          </a:p>
        </p:txBody>
      </p:sp>
    </p:spTree>
  </p:cSld>
  <p:clrMapOvr>
    <a:masterClrMapping/>
  </p:clrMapOvr>
  <p:transition spd="slow">
    <p:plu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jpg"/>
          <p:cNvPicPr>
            <a:picLocks noChangeAspect="1"/>
          </p:cNvPicPr>
          <p:nvPr/>
        </p:nvPicPr>
        <p:blipFill>
          <a:blip r:embed="rId2"/>
          <a:stretch>
            <a:fillRect/>
          </a:stretch>
        </p:blipFill>
        <p:spPr>
          <a:xfrm>
            <a:off x="0" y="0"/>
            <a:ext cx="5857884" cy="6858000"/>
          </a:xfrm>
          <a:prstGeom prst="rect">
            <a:avLst/>
          </a:prstGeom>
        </p:spPr>
      </p:pic>
      <p:sp>
        <p:nvSpPr>
          <p:cNvPr id="4" name="TextBox 3"/>
          <p:cNvSpPr txBox="1"/>
          <p:nvPr/>
        </p:nvSpPr>
        <p:spPr>
          <a:xfrm>
            <a:off x="5857884" y="0"/>
            <a:ext cx="3286116" cy="6986528"/>
          </a:xfrm>
          <a:prstGeom prst="rect">
            <a:avLst/>
          </a:prstGeom>
          <a:solidFill>
            <a:schemeClr val="accent6">
              <a:lumMod val="75000"/>
            </a:schemeClr>
          </a:solidFill>
        </p:spPr>
        <p:txBody>
          <a:bodyPr wrap="square" rtlCol="0">
            <a:spAutoFit/>
          </a:bodyPr>
          <a:lstStyle/>
          <a:p>
            <a:pPr algn="r"/>
            <a:r>
              <a:rPr lang="ar-SY" sz="3200" dirty="0" smtClean="0">
                <a:solidFill>
                  <a:schemeClr val="bg1"/>
                </a:solidFill>
              </a:rPr>
              <a:t>بعد فترة من الصمت قال كانتوس :“ عفوا سيديلكنني قائد عسكري وأنا معتاد على اعطاء أوامر دائما فاذا قلت لأحدهم اذهب فانه يذهب واذا قلت للآخر تعال فهو يأتي بالتأكيد أنت أقوى مني وأنا لا أستحق أن تدخل تحت سقف بيتي وأنا متأكد بأنك اذا قلت وأعطيت الأمر ليشفى خادمي سيشفى“. </a:t>
            </a:r>
            <a:endParaRPr lang="en-GB" sz="3200" dirty="0">
              <a:solidFill>
                <a:schemeClr val="bg1"/>
              </a:solidFill>
            </a:endParaRPr>
          </a:p>
        </p:txBody>
      </p:sp>
    </p:spTree>
  </p:cSld>
  <p:clrMapOvr>
    <a:masterClrMapping/>
  </p:clrMapOvr>
  <p:transition spd="slow">
    <p:checke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jpg"/>
          <p:cNvPicPr>
            <a:picLocks noChangeAspect="1"/>
          </p:cNvPicPr>
          <p:nvPr/>
        </p:nvPicPr>
        <p:blipFill>
          <a:blip r:embed="rId2"/>
          <a:stretch>
            <a:fillRect/>
          </a:stretch>
        </p:blipFill>
        <p:spPr>
          <a:xfrm>
            <a:off x="0" y="0"/>
            <a:ext cx="6858016" cy="6858000"/>
          </a:xfrm>
          <a:prstGeom prst="rect">
            <a:avLst/>
          </a:prstGeom>
        </p:spPr>
      </p:pic>
      <p:sp>
        <p:nvSpPr>
          <p:cNvPr id="4" name="TextBox 3"/>
          <p:cNvSpPr txBox="1"/>
          <p:nvPr/>
        </p:nvSpPr>
        <p:spPr>
          <a:xfrm>
            <a:off x="6786578" y="0"/>
            <a:ext cx="2357422" cy="6863417"/>
          </a:xfrm>
          <a:prstGeom prst="rect">
            <a:avLst/>
          </a:prstGeom>
          <a:solidFill>
            <a:srgbClr val="00B0F0"/>
          </a:solidFill>
        </p:spPr>
        <p:txBody>
          <a:bodyPr wrap="square" rtlCol="0">
            <a:spAutoFit/>
          </a:bodyPr>
          <a:lstStyle/>
          <a:p>
            <a:pPr algn="r" rtl="1"/>
            <a:r>
              <a:rPr lang="ar-SY" sz="4000" dirty="0" smtClean="0">
                <a:solidFill>
                  <a:schemeClr val="bg1"/>
                </a:solidFill>
              </a:rPr>
              <a:t>نظر يسوع الى قائد المائة مندهشا وفرحا بنفس الوقت وقال له :“ اني حتى الآن لم أجد شخصا يثق بي مثلك حتى في وسط اليهود.</a:t>
            </a:r>
            <a:endParaRPr lang="en-GB" sz="4000" dirty="0">
              <a:solidFill>
                <a:schemeClr val="bg1"/>
              </a:solidFill>
            </a:endParaRPr>
          </a:p>
        </p:txBody>
      </p:sp>
    </p:spTree>
  </p:cSld>
  <p:clrMapOvr>
    <a:masterClrMapping/>
  </p:clrMapOvr>
  <p:transition spd="slow">
    <p:check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jpg"/>
          <p:cNvPicPr>
            <a:picLocks noChangeAspect="1"/>
          </p:cNvPicPr>
          <p:nvPr/>
        </p:nvPicPr>
        <p:blipFill>
          <a:blip r:embed="rId2"/>
          <a:stretch>
            <a:fillRect/>
          </a:stretch>
        </p:blipFill>
        <p:spPr>
          <a:xfrm>
            <a:off x="0" y="0"/>
            <a:ext cx="9144000" cy="5715016"/>
          </a:xfrm>
          <a:prstGeom prst="rect">
            <a:avLst/>
          </a:prstGeom>
        </p:spPr>
      </p:pic>
      <p:sp>
        <p:nvSpPr>
          <p:cNvPr id="4" name="TextBox 3"/>
          <p:cNvSpPr txBox="1"/>
          <p:nvPr/>
        </p:nvSpPr>
        <p:spPr>
          <a:xfrm>
            <a:off x="0" y="5715016"/>
            <a:ext cx="9144000" cy="1200329"/>
          </a:xfrm>
          <a:prstGeom prst="rect">
            <a:avLst/>
          </a:prstGeom>
          <a:solidFill>
            <a:schemeClr val="accent6">
              <a:lumMod val="50000"/>
            </a:schemeClr>
          </a:solidFill>
        </p:spPr>
        <p:txBody>
          <a:bodyPr wrap="square" rtlCol="0">
            <a:spAutoFit/>
          </a:bodyPr>
          <a:lstStyle/>
          <a:p>
            <a:pPr algn="r" rtl="1"/>
            <a:r>
              <a:rPr lang="ar-SY" sz="3600" dirty="0" smtClean="0">
                <a:solidFill>
                  <a:schemeClr val="bg1"/>
                </a:solidFill>
              </a:rPr>
              <a:t>والتفت اليه </a:t>
            </a:r>
            <a:r>
              <a:rPr lang="ar-SY" sz="3600" smtClean="0">
                <a:solidFill>
                  <a:schemeClr val="bg1"/>
                </a:solidFill>
              </a:rPr>
              <a:t>وأكمل قوله:“ </a:t>
            </a:r>
            <a:r>
              <a:rPr lang="ar-SY" sz="3600" dirty="0" smtClean="0">
                <a:solidFill>
                  <a:schemeClr val="bg1"/>
                </a:solidFill>
              </a:rPr>
              <a:t>هيا فانك الآن تستطيع العودة الى منزلك لأن خادمك قد </a:t>
            </a:r>
            <a:r>
              <a:rPr lang="ar-SY" sz="3600" smtClean="0">
                <a:solidFill>
                  <a:schemeClr val="bg1"/>
                </a:solidFill>
              </a:rPr>
              <a:t>شفي لأيمانك“</a:t>
            </a:r>
            <a:r>
              <a:rPr lang="ar-SY" sz="3600" smtClean="0"/>
              <a:t>.</a:t>
            </a:r>
            <a:endParaRPr lang="en-GB" sz="3600" dirty="0"/>
          </a:p>
        </p:txBody>
      </p:sp>
    </p:spTree>
  </p:cSld>
  <p:clrMapOvr>
    <a:masterClrMapping/>
  </p:clrMapOvr>
  <p:transition spd="slow">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jpg"/>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0" y="0"/>
            <a:ext cx="4429124" cy="2308324"/>
          </a:xfrm>
          <a:prstGeom prst="rect">
            <a:avLst/>
          </a:prstGeom>
          <a:noFill/>
        </p:spPr>
        <p:txBody>
          <a:bodyPr wrap="square" rtlCol="0">
            <a:spAutoFit/>
          </a:bodyPr>
          <a:lstStyle/>
          <a:p>
            <a:pPr algn="r" rtl="1"/>
            <a:r>
              <a:rPr lang="ar-SY" sz="3600" dirty="0" smtClean="0">
                <a:solidFill>
                  <a:srgbClr val="FF0000"/>
                </a:solidFill>
              </a:rPr>
              <a:t>حيا كانتوس يسوع بطريقة عسكرية ثم شكره وعاد الى منزله راكضا لأنه كان يريد أن يرى فستوس.</a:t>
            </a:r>
            <a:endParaRPr lang="en-GB" sz="3600" dirty="0">
              <a:solidFill>
                <a:srgbClr val="FF0000"/>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jpg"/>
          <p:cNvPicPr>
            <a:picLocks noChangeAspect="1"/>
          </p:cNvPicPr>
          <p:nvPr/>
        </p:nvPicPr>
        <p:blipFill>
          <a:blip r:embed="rId2"/>
          <a:stretch>
            <a:fillRect/>
          </a:stretch>
        </p:blipFill>
        <p:spPr>
          <a:xfrm>
            <a:off x="0" y="30475"/>
            <a:ext cx="6929454" cy="6827525"/>
          </a:xfrm>
          <a:prstGeom prst="rect">
            <a:avLst/>
          </a:prstGeom>
        </p:spPr>
      </p:pic>
      <p:sp>
        <p:nvSpPr>
          <p:cNvPr id="4" name="TextBox 3"/>
          <p:cNvSpPr txBox="1"/>
          <p:nvPr/>
        </p:nvSpPr>
        <p:spPr>
          <a:xfrm>
            <a:off x="6929454" y="0"/>
            <a:ext cx="2214546" cy="6986528"/>
          </a:xfrm>
          <a:prstGeom prst="rect">
            <a:avLst/>
          </a:prstGeom>
          <a:solidFill>
            <a:schemeClr val="accent6">
              <a:lumMod val="60000"/>
              <a:lumOff val="40000"/>
            </a:schemeClr>
          </a:solidFill>
        </p:spPr>
        <p:txBody>
          <a:bodyPr wrap="square" rtlCol="0">
            <a:spAutoFit/>
          </a:bodyPr>
          <a:lstStyle/>
          <a:p>
            <a:pPr algn="r" rtl="1"/>
            <a:r>
              <a:rPr lang="ar-SY" sz="3200" dirty="0" smtClean="0">
                <a:solidFill>
                  <a:srgbClr val="002060"/>
                </a:solidFill>
              </a:rPr>
              <a:t>في اللحظة التي وصل بها الى باب منزله كان فستوس يخرج منه قافزا فتعانقا وهما يضحكان ويصرخان من الفرح لأن فستوس بكامل لباقته وممتلئ حيوية كما كان من قبل فقد اختفى مرضه تماما.</a:t>
            </a:r>
            <a:endParaRPr lang="en-GB" sz="3200" dirty="0">
              <a:solidFill>
                <a:srgbClr val="002060"/>
              </a:solidFill>
            </a:endParaRPr>
          </a:p>
        </p:txBody>
      </p:sp>
    </p:spTree>
  </p:cSld>
  <p:clrMapOvr>
    <a:masterClrMapping/>
  </p:clrMapOvr>
  <p:transition spd="slow">
    <p:randomBa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jpg"/>
          <p:cNvPicPr>
            <a:picLocks noChangeAspect="1"/>
          </p:cNvPicPr>
          <p:nvPr/>
        </p:nvPicPr>
        <p:blipFill>
          <a:blip r:embed="rId2"/>
          <a:stretch>
            <a:fillRect/>
          </a:stretch>
        </p:blipFill>
        <p:spPr>
          <a:xfrm>
            <a:off x="0" y="1"/>
            <a:ext cx="9144000" cy="5643578"/>
          </a:xfrm>
          <a:prstGeom prst="rect">
            <a:avLst/>
          </a:prstGeom>
        </p:spPr>
      </p:pic>
      <p:sp>
        <p:nvSpPr>
          <p:cNvPr id="4" name="TextBox 3"/>
          <p:cNvSpPr txBox="1"/>
          <p:nvPr/>
        </p:nvSpPr>
        <p:spPr>
          <a:xfrm>
            <a:off x="0" y="5643578"/>
            <a:ext cx="9144000" cy="1200329"/>
          </a:xfrm>
          <a:prstGeom prst="rect">
            <a:avLst/>
          </a:prstGeom>
          <a:solidFill>
            <a:schemeClr val="accent6">
              <a:lumMod val="60000"/>
              <a:lumOff val="40000"/>
            </a:schemeClr>
          </a:solidFill>
        </p:spPr>
        <p:txBody>
          <a:bodyPr wrap="square" rtlCol="0">
            <a:spAutoFit/>
          </a:bodyPr>
          <a:lstStyle/>
          <a:p>
            <a:pPr algn="r" rtl="1"/>
            <a:r>
              <a:rPr lang="ar-SY" sz="3600" dirty="0" smtClean="0">
                <a:solidFill>
                  <a:srgbClr val="C00000"/>
                </a:solidFill>
              </a:rPr>
              <a:t>أمسك كانتوس فستوس من كتفه وأخذه ليرى يسوع الذي كان محاطا بالجموع وقال له :“ هذا هو الرجل الذي شفاك“.</a:t>
            </a:r>
            <a:endParaRPr lang="en-GB" sz="3600" dirty="0">
              <a:solidFill>
                <a:srgbClr val="C00000"/>
              </a:solidFill>
            </a:endParaRPr>
          </a:p>
        </p:txBody>
      </p:sp>
    </p:spTree>
  </p:cSld>
  <p:clrMapOvr>
    <a:masterClrMapping/>
  </p:clrMapOvr>
  <p:transition spd="slow">
    <p:blind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7.jpg"/>
          <p:cNvPicPr>
            <a:picLocks noChangeAspect="1"/>
          </p:cNvPicPr>
          <p:nvPr/>
        </p:nvPicPr>
        <p:blipFill>
          <a:blip r:embed="rId2"/>
          <a:stretch>
            <a:fillRect/>
          </a:stretch>
        </p:blipFill>
        <p:spPr>
          <a:xfrm>
            <a:off x="0" y="0"/>
            <a:ext cx="9144000" cy="5715016"/>
          </a:xfrm>
          <a:prstGeom prst="rect">
            <a:avLst/>
          </a:prstGeom>
        </p:spPr>
      </p:pic>
      <p:sp>
        <p:nvSpPr>
          <p:cNvPr id="4" name="TextBox 3"/>
          <p:cNvSpPr txBox="1"/>
          <p:nvPr/>
        </p:nvSpPr>
        <p:spPr>
          <a:xfrm>
            <a:off x="0" y="5715016"/>
            <a:ext cx="9144000" cy="1200329"/>
          </a:xfrm>
          <a:prstGeom prst="rect">
            <a:avLst/>
          </a:prstGeom>
          <a:solidFill>
            <a:schemeClr val="tx2">
              <a:lumMod val="60000"/>
              <a:lumOff val="40000"/>
            </a:schemeClr>
          </a:solidFill>
        </p:spPr>
        <p:txBody>
          <a:bodyPr wrap="square" rtlCol="0">
            <a:spAutoFit/>
          </a:bodyPr>
          <a:lstStyle/>
          <a:p>
            <a:pPr algn="ctr" rtl="1"/>
            <a:r>
              <a:rPr lang="ar-SY" sz="3600" dirty="0" smtClean="0"/>
              <a:t>فقد وضعت فيه كل ايماني وثقتي وهو لم يخذلني </a:t>
            </a:r>
          </a:p>
          <a:p>
            <a:pPr algn="ctr" rtl="1"/>
            <a:r>
              <a:rPr lang="ar-SY" sz="3600" dirty="0" smtClean="0"/>
              <a:t>واقترب الأثنان من يسوع ليحمدوه ويمجدوه.</a:t>
            </a:r>
            <a:endParaRPr lang="en-GB" sz="3600" dirty="0"/>
          </a:p>
        </p:txBody>
      </p:sp>
    </p:spTree>
  </p:cSld>
  <p:clrMapOvr>
    <a:masterClrMapping/>
  </p:clrMapOvr>
  <p:transition spd="slow">
    <p:zoom dir="in"/>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573</Words>
  <Application>Microsoft Office PowerPoint</Application>
  <PresentationFormat>On-screen Show (4:3)</PresentationFormat>
  <Paragraphs>22</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8</cp:revision>
  <dcterms:created xsi:type="dcterms:W3CDTF">2012-07-06T06:00:24Z</dcterms:created>
  <dcterms:modified xsi:type="dcterms:W3CDTF">2012-10-27T07:42:50Z</dcterms:modified>
</cp:coreProperties>
</file>