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50" d="100"/>
          <a:sy n="50" d="100"/>
        </p:scale>
        <p:origin x="-1086" y="-45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807541-B44F-492A-A0C1-A15142F1CB9D}" type="datetimeFigureOut">
              <a:rPr lang="en-US" smtClean="0"/>
              <a:pPr/>
              <a:t>5/22/2018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C225E8-65B4-421B-BCFA-0D136A9A828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33529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C225E8-65B4-421B-BCFA-0D136A9A8282}" type="slidenum">
              <a:rPr lang="en-GB" smtClean="0"/>
              <a:pPr/>
              <a:t>7</a:t>
            </a:fld>
            <a:endParaRPr lang="en-GB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705207-C0A9-4D6D-A790-4F980DC4E450}" type="datetimeFigureOut">
              <a:rPr lang="en-US" smtClean="0"/>
              <a:pPr/>
              <a:t>5/22/2018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EAFA26-3181-48B3-B2D0-2DDE5FC5375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705207-C0A9-4D6D-A790-4F980DC4E450}" type="datetimeFigureOut">
              <a:rPr lang="en-US" smtClean="0"/>
              <a:pPr/>
              <a:t>5/22/2018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EAFA26-3181-48B3-B2D0-2DDE5FC5375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705207-C0A9-4D6D-A790-4F980DC4E450}" type="datetimeFigureOut">
              <a:rPr lang="en-US" smtClean="0"/>
              <a:pPr/>
              <a:t>5/22/2018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EAFA26-3181-48B3-B2D0-2DDE5FC5375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705207-C0A9-4D6D-A790-4F980DC4E450}" type="datetimeFigureOut">
              <a:rPr lang="en-US" smtClean="0"/>
              <a:pPr/>
              <a:t>5/22/2018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EAFA26-3181-48B3-B2D0-2DDE5FC5375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705207-C0A9-4D6D-A790-4F980DC4E450}" type="datetimeFigureOut">
              <a:rPr lang="en-US" smtClean="0"/>
              <a:pPr/>
              <a:t>5/22/2018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EAFA26-3181-48B3-B2D0-2DDE5FC5375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705207-C0A9-4D6D-A790-4F980DC4E450}" type="datetimeFigureOut">
              <a:rPr lang="en-US" smtClean="0"/>
              <a:pPr/>
              <a:t>5/22/2018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EAFA26-3181-48B3-B2D0-2DDE5FC5375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705207-C0A9-4D6D-A790-4F980DC4E450}" type="datetimeFigureOut">
              <a:rPr lang="en-US" smtClean="0"/>
              <a:pPr/>
              <a:t>5/22/2018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EAFA26-3181-48B3-B2D0-2DDE5FC5375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705207-C0A9-4D6D-A790-4F980DC4E450}" type="datetimeFigureOut">
              <a:rPr lang="en-US" smtClean="0"/>
              <a:pPr/>
              <a:t>5/22/2018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EAFA26-3181-48B3-B2D0-2DDE5FC5375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705207-C0A9-4D6D-A790-4F980DC4E450}" type="datetimeFigureOut">
              <a:rPr lang="en-US" smtClean="0"/>
              <a:pPr/>
              <a:t>5/22/2018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EAFA26-3181-48B3-B2D0-2DDE5FC5375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705207-C0A9-4D6D-A790-4F980DC4E450}" type="datetimeFigureOut">
              <a:rPr lang="en-US" smtClean="0"/>
              <a:pPr/>
              <a:t>5/22/2018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EAFA26-3181-48B3-B2D0-2DDE5FC5375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705207-C0A9-4D6D-A790-4F980DC4E450}" type="datetimeFigureOut">
              <a:rPr lang="en-US" smtClean="0"/>
              <a:pPr/>
              <a:t>5/22/2018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EAFA26-3181-48B3-B2D0-2DDE5FC5375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705207-C0A9-4D6D-A790-4F980DC4E450}" type="datetimeFigureOut">
              <a:rPr lang="en-US" smtClean="0"/>
              <a:pPr/>
              <a:t>5/22/2018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EAFA26-3181-48B3-B2D0-2DDE5FC5375B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microsoft.com/office/2007/relationships/hdphoto" Target="../media/hdphoto6.wdp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9.wdp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10.wdp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120316" y="-1"/>
            <a:ext cx="9264316" cy="6858001"/>
          </a:xfrm>
          <a:prstGeom prst="rect">
            <a:avLst/>
          </a:prstGeom>
        </p:spPr>
      </p:pic>
      <p:sp>
        <p:nvSpPr>
          <p:cNvPr id="3" name="Horizontal Scroll 2"/>
          <p:cNvSpPr/>
          <p:nvPr/>
        </p:nvSpPr>
        <p:spPr>
          <a:xfrm>
            <a:off x="827584" y="0"/>
            <a:ext cx="7920880" cy="3429000"/>
          </a:xfrm>
          <a:prstGeom prst="horizontalScroll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Y" sz="8800" b="1" dirty="0" smtClean="0">
                <a:solidFill>
                  <a:srgbClr val="C00000"/>
                </a:solidFill>
              </a:rPr>
              <a:t>السامري الرحيم</a:t>
            </a:r>
            <a:endParaRPr lang="en-GB" sz="88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5.jpg"/>
          <p:cNvPicPr>
            <a:picLocks noChangeAspect="1"/>
          </p:cNvPicPr>
          <p:nvPr/>
        </p:nvPicPr>
        <p:blipFill>
          <a:blip r:embed="rId2" cstate="print">
            <a:grayscl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0"/>
            <a:ext cx="5929322" cy="6858000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6000760" y="-128528"/>
            <a:ext cx="3143240" cy="6986528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ar-SY" sz="2800" b="1" dirty="0" smtClean="0"/>
              <a:t>واذا أحد علماء الشريعة قد قام ليحرجه: يا معلم ماذا أفعل لأرث الحياة الأبدية؟ فقال له : ماذا كتب في الشريعة ؟ وماذا تقرأ فيها فأجاب : أحبب الله ربك بكل قلبك وكل نفسك وقدرتك وكل ذهنك وأحبب قريبك كنفسك فقال له بالصواب أجبت اعمل </a:t>
            </a:r>
            <a:r>
              <a:rPr lang="ar-SY" sz="2800" b="1" smtClean="0"/>
              <a:t>هذا تحيا </a:t>
            </a:r>
            <a:r>
              <a:rPr lang="ar-SY" sz="2800" b="1" dirty="0" smtClean="0"/>
              <a:t>فأراد أن يزكي نفسه فقال ليسوع ” ومن هو قريبي“؟</a:t>
            </a:r>
          </a:p>
          <a:p>
            <a:pPr algn="r" rtl="1"/>
            <a:endParaRPr lang="ar-SY" sz="2800" b="1" dirty="0"/>
          </a:p>
          <a:p>
            <a:pPr algn="r" rtl="1"/>
            <a:r>
              <a:rPr lang="ar-SY" sz="2800" b="1" dirty="0" smtClean="0"/>
              <a:t>كان رجلا نازلا من اورشليم الى أريحا</a:t>
            </a:r>
            <a:endParaRPr lang="en-GB" sz="2800" b="1" dirty="0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6.jpg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0"/>
            <a:ext cx="9144000" cy="621508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0" y="6215082"/>
            <a:ext cx="9144000" cy="646331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ar-SY" sz="3600" b="1" dirty="0" smtClean="0">
                <a:solidFill>
                  <a:schemeClr val="bg1"/>
                </a:solidFill>
              </a:rPr>
              <a:t>فوقع بين أيدي اللصوص . فعروه وانهالوا عليه بالضرب</a:t>
            </a:r>
            <a:endParaRPr lang="en-GB" sz="36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7.jpg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0"/>
            <a:ext cx="9144000" cy="614364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0" y="6143644"/>
            <a:ext cx="9144000" cy="769441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ar-SY" sz="4400" b="1" dirty="0" smtClean="0">
                <a:solidFill>
                  <a:schemeClr val="bg1"/>
                </a:solidFill>
              </a:rPr>
              <a:t>ثم مضوا وتركوه بين حي وميت</a:t>
            </a:r>
            <a:endParaRPr lang="en-GB" sz="44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8.jpg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0"/>
            <a:ext cx="9144000" cy="55721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0" y="5572140"/>
            <a:ext cx="9144000" cy="1323439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ar-SY" sz="4000" b="1" dirty="0" smtClean="0">
                <a:solidFill>
                  <a:srgbClr val="002060"/>
                </a:solidFill>
              </a:rPr>
              <a:t>فاتفق ان أحد الكهنة كان نازلا , فمر من ذلك الطريق فرآه فمال عنه ومضى</a:t>
            </a:r>
            <a:r>
              <a:rPr lang="ar-SY" b="1" dirty="0" smtClean="0">
                <a:solidFill>
                  <a:srgbClr val="002060"/>
                </a:solidFill>
              </a:rPr>
              <a:t>.</a:t>
            </a:r>
            <a:endParaRPr lang="en-GB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9.jpg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108520" y="0"/>
            <a:ext cx="9252520" cy="621508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0" y="6215082"/>
            <a:ext cx="9144000" cy="646331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ar-SY" sz="3600" b="1" dirty="0" smtClean="0"/>
              <a:t>وكذلك لاوي جاز في ذلك المكان , فرآه فمال عنه ومضى</a:t>
            </a:r>
            <a:endParaRPr lang="en-GB" sz="3600" b="1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10.jpg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3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0"/>
            <a:ext cx="9144000" cy="55721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0" y="5572140"/>
            <a:ext cx="9144000" cy="1323439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ar-SY" sz="4000" b="1" dirty="0" smtClean="0">
                <a:solidFill>
                  <a:srgbClr val="002060"/>
                </a:solidFill>
              </a:rPr>
              <a:t>ثم مر به سامري مسافر فرآه فأشفق عليه فمال اليه فضمد جراحه</a:t>
            </a:r>
            <a:endParaRPr lang="en-GB" sz="40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1.jpg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0"/>
            <a:ext cx="9144000" cy="614364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0" y="6150114"/>
            <a:ext cx="9144000" cy="707886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SY" sz="4000" b="1" dirty="0" smtClean="0"/>
              <a:t>وصب عليها زيتا وخمرا</a:t>
            </a:r>
            <a:endParaRPr lang="en-GB" sz="4000" b="1" dirty="0"/>
          </a:p>
        </p:txBody>
      </p:sp>
    </p:spTree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2.jpg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0"/>
            <a:ext cx="9143999" cy="621508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0" y="6215082"/>
            <a:ext cx="9144000" cy="707886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SY" sz="4000" b="1" dirty="0" smtClean="0"/>
              <a:t>ثم حمله على مطيته وجاء به الى فندق واعتنى بأمره</a:t>
            </a:r>
            <a:endParaRPr lang="en-GB" sz="4000" b="1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13.jpg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40307" y="0"/>
            <a:ext cx="9184307" cy="614364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0" y="6143644"/>
            <a:ext cx="9144000" cy="707886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ar-SY" sz="4000" b="1" dirty="0" smtClean="0"/>
              <a:t>وفي الغد أخرج دينارين ودفعهما الى صاحب الفندق</a:t>
            </a:r>
            <a:endParaRPr lang="en-GB" sz="4000" b="1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4.jpg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0"/>
            <a:ext cx="9144000" cy="5715016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5715016"/>
            <a:ext cx="9144000" cy="120032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algn="r" rtl="1"/>
            <a:r>
              <a:rPr lang="ar-SY" sz="3600" b="1" dirty="0" smtClean="0"/>
              <a:t>وقال: ”اعتنن بأمره ومهما انفقت زيادة أؤديه اليك عند عودتي“.</a:t>
            </a:r>
            <a:endParaRPr lang="en-GB" sz="3600" b="1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68</TotalTime>
  <Words>159</Words>
  <Application>Microsoft Office PowerPoint</Application>
  <PresentationFormat>On-screen Show (4:3)</PresentationFormat>
  <Paragraphs>14</Paragraphs>
  <Slides>11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Computer</dc:creator>
  <cp:lastModifiedBy>DELL</cp:lastModifiedBy>
  <cp:revision>9</cp:revision>
  <dcterms:created xsi:type="dcterms:W3CDTF">2012-09-29T05:32:32Z</dcterms:created>
  <dcterms:modified xsi:type="dcterms:W3CDTF">2018-05-22T08:08:50Z</dcterms:modified>
</cp:coreProperties>
</file>