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786" y="-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EDF29-5647-4E2E-9554-D487379C2CD1}" type="datetimeFigureOut">
              <a:rPr lang="en-US" smtClean="0"/>
              <a:pPr/>
              <a:t>10/21/2012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24DF7-92D0-4E3D-B19B-02EEF40B05E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EDF29-5647-4E2E-9554-D487379C2CD1}" type="datetimeFigureOut">
              <a:rPr lang="en-US" smtClean="0"/>
              <a:pPr/>
              <a:t>10/21/2012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24DF7-92D0-4E3D-B19B-02EEF40B05E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EDF29-5647-4E2E-9554-D487379C2CD1}" type="datetimeFigureOut">
              <a:rPr lang="en-US" smtClean="0"/>
              <a:pPr/>
              <a:t>10/21/2012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24DF7-92D0-4E3D-B19B-02EEF40B05E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EDF29-5647-4E2E-9554-D487379C2CD1}" type="datetimeFigureOut">
              <a:rPr lang="en-US" smtClean="0"/>
              <a:pPr/>
              <a:t>10/21/2012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24DF7-92D0-4E3D-B19B-02EEF40B05E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EDF29-5647-4E2E-9554-D487379C2CD1}" type="datetimeFigureOut">
              <a:rPr lang="en-US" smtClean="0"/>
              <a:pPr/>
              <a:t>10/21/2012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24DF7-92D0-4E3D-B19B-02EEF40B05E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EDF29-5647-4E2E-9554-D487379C2CD1}" type="datetimeFigureOut">
              <a:rPr lang="en-US" smtClean="0"/>
              <a:pPr/>
              <a:t>10/21/2012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24DF7-92D0-4E3D-B19B-02EEF40B05E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EDF29-5647-4E2E-9554-D487379C2CD1}" type="datetimeFigureOut">
              <a:rPr lang="en-US" smtClean="0"/>
              <a:pPr/>
              <a:t>10/21/2012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24DF7-92D0-4E3D-B19B-02EEF40B05E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EDF29-5647-4E2E-9554-D487379C2CD1}" type="datetimeFigureOut">
              <a:rPr lang="en-US" smtClean="0"/>
              <a:pPr/>
              <a:t>10/21/2012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24DF7-92D0-4E3D-B19B-02EEF40B05E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EDF29-5647-4E2E-9554-D487379C2CD1}" type="datetimeFigureOut">
              <a:rPr lang="en-US" smtClean="0"/>
              <a:pPr/>
              <a:t>10/21/2012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24DF7-92D0-4E3D-B19B-02EEF40B05E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EDF29-5647-4E2E-9554-D487379C2CD1}" type="datetimeFigureOut">
              <a:rPr lang="en-US" smtClean="0"/>
              <a:pPr/>
              <a:t>10/21/2012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24DF7-92D0-4E3D-B19B-02EEF40B05E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EDF29-5647-4E2E-9554-D487379C2CD1}" type="datetimeFigureOut">
              <a:rPr lang="en-US" smtClean="0"/>
              <a:pPr/>
              <a:t>10/21/2012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24DF7-92D0-4E3D-B19B-02EEF40B05E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EDF29-5647-4E2E-9554-D487379C2CD1}" type="datetimeFigureOut">
              <a:rPr lang="en-US" smtClean="0"/>
              <a:pPr/>
              <a:t>10/21/2012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24DF7-92D0-4E3D-B19B-02EEF40B05EF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9144000" cy="68580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357166"/>
            <a:ext cx="5214942" cy="1015663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SY" sz="6000" dirty="0" smtClean="0">
                <a:solidFill>
                  <a:srgbClr val="FFFF00"/>
                </a:solidFill>
              </a:rPr>
              <a:t>الخروف الضائع</a:t>
            </a:r>
            <a:endParaRPr lang="en-GB" sz="6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8647" y="0"/>
            <a:ext cx="9182647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143636" y="0"/>
            <a:ext cx="300036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Y" sz="4000" b="1" dirty="0" smtClean="0">
                <a:solidFill>
                  <a:srgbClr val="FFFF00"/>
                </a:solidFill>
              </a:rPr>
              <a:t>كان عند أحد الرعاة 100 خروف وكان يهتم بها ويحبها</a:t>
            </a:r>
            <a:endParaRPr lang="en-GB" sz="4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5" name="Cloud 4"/>
          <p:cNvSpPr/>
          <p:nvPr/>
        </p:nvSpPr>
        <p:spPr>
          <a:xfrm rot="21382959">
            <a:off x="2009100" y="103"/>
            <a:ext cx="4636988" cy="2720670"/>
          </a:xfrm>
          <a:prstGeom prst="cloud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4000" b="1" dirty="0" smtClean="0">
                <a:solidFill>
                  <a:srgbClr val="FFFF00"/>
                </a:solidFill>
              </a:rPr>
              <a:t>مشى واحد من الخراف بعيدا ولم يعرف كيف يرجع</a:t>
            </a:r>
            <a:endParaRPr lang="en-GB" sz="4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5" name="Cloud 4"/>
          <p:cNvSpPr/>
          <p:nvPr/>
        </p:nvSpPr>
        <p:spPr>
          <a:xfrm>
            <a:off x="5320344" y="443865"/>
            <a:ext cx="3940881" cy="2928958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Y" sz="2800" dirty="0" smtClean="0">
                <a:solidFill>
                  <a:srgbClr val="FF0000"/>
                </a:solidFill>
              </a:rPr>
              <a:t>ترك </a:t>
            </a:r>
            <a:r>
              <a:rPr lang="ar-SY" sz="2800" dirty="0" smtClean="0">
                <a:solidFill>
                  <a:srgbClr val="FF0000"/>
                </a:solidFill>
              </a:rPr>
              <a:t>الراعي كل الخراف في الحظيرة وذهب ليبحث عن الخروف الضائع حتى وجده</a:t>
            </a:r>
            <a:endParaRPr lang="en-GB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899" y="0"/>
            <a:ext cx="9130101" cy="6858000"/>
          </a:xfrm>
          <a:prstGeom prst="rect">
            <a:avLst/>
          </a:prstGeom>
        </p:spPr>
      </p:pic>
      <p:sp>
        <p:nvSpPr>
          <p:cNvPr id="6" name="Cloud 5"/>
          <p:cNvSpPr/>
          <p:nvPr/>
        </p:nvSpPr>
        <p:spPr>
          <a:xfrm>
            <a:off x="5357818" y="0"/>
            <a:ext cx="3786182" cy="3143248"/>
          </a:xfrm>
          <a:prstGeom prst="clou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Y" sz="4000" dirty="0" smtClean="0">
                <a:solidFill>
                  <a:srgbClr val="FFFF00"/>
                </a:solidFill>
              </a:rPr>
              <a:t>حمل الخروف على كتفيه ورجع به الى الحظيرة</a:t>
            </a:r>
            <a:endParaRPr lang="en-GB" sz="4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2865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286520"/>
            <a:ext cx="9144000" cy="58477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SY" sz="3200" b="1" dirty="0" smtClean="0">
                <a:solidFill>
                  <a:srgbClr val="FFFF00"/>
                </a:solidFill>
              </a:rPr>
              <a:t>فرح الراعي وقال لجيرانه افرحوا معي لأني وجدت خروفي الضائع</a:t>
            </a:r>
            <a:endParaRPr lang="en-GB" sz="32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2857488" y="1142984"/>
            <a:ext cx="3143272" cy="32861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Y" sz="2800" dirty="0" smtClean="0">
                <a:solidFill>
                  <a:srgbClr val="FFFF00"/>
                </a:solidFill>
              </a:rPr>
              <a:t>قال يسوع:السماء تفرح بالخطاة الذين يتوبون ويرجعون الى الله</a:t>
            </a:r>
            <a:r>
              <a:rPr lang="ar-SY" dirty="0" smtClean="0"/>
              <a:t> </a:t>
            </a:r>
            <a:endParaRPr lang="en-GB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61</Words>
  <Application>Microsoft Office PowerPoint</Application>
  <PresentationFormat>On-screen Show (4:3)</PresentationFormat>
  <Paragraphs>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Computer</dc:creator>
  <cp:lastModifiedBy>Computer</cp:lastModifiedBy>
  <cp:revision>6</cp:revision>
  <dcterms:created xsi:type="dcterms:W3CDTF">2012-07-15T05:20:53Z</dcterms:created>
  <dcterms:modified xsi:type="dcterms:W3CDTF">2012-10-22T02:56:58Z</dcterms:modified>
</cp:coreProperties>
</file>