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81" r:id="rId2"/>
    <p:sldId id="256" r:id="rId3"/>
    <p:sldId id="257" r:id="rId4"/>
    <p:sldId id="259" r:id="rId5"/>
    <p:sldId id="260" r:id="rId6"/>
    <p:sldId id="258" r:id="rId7"/>
    <p:sldId id="261" r:id="rId8"/>
    <p:sldId id="264" r:id="rId9"/>
    <p:sldId id="262" r:id="rId10"/>
    <p:sldId id="265" r:id="rId11"/>
    <p:sldId id="273" r:id="rId12"/>
    <p:sldId id="276" r:id="rId13"/>
    <p:sldId id="279" r:id="rId14"/>
    <p:sldId id="280" r:id="rId15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9471" autoAdjust="0"/>
  </p:normalViewPr>
  <p:slideViewPr>
    <p:cSldViewPr>
      <p:cViewPr>
        <p:scale>
          <a:sx n="60" d="100"/>
          <a:sy n="60" d="100"/>
        </p:scale>
        <p:origin x="-78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193EF3E-EBD6-43D0-BD5D-D2FEF78EAF3B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6B56283-F838-4358-957A-8265559A4033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6283-F838-4358-957A-8265559A4033}" type="slidenum">
              <a:rPr lang="ar-SY" smtClean="0"/>
              <a:pPr/>
              <a:t>4</a:t>
            </a:fld>
            <a:endParaRPr lang="ar-S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CF4D-5F53-4E11-B54E-7FB29F13455D}" type="datetimeFigureOut">
              <a:rPr lang="ar-SY" smtClean="0"/>
              <a:pPr/>
              <a:t>07/12/1433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E6A91-8286-44CD-817B-B657FD753BEA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4414" y="642918"/>
            <a:ext cx="6500858" cy="542928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9600" b="1" dirty="0" smtClean="0">
                <a:solidFill>
                  <a:srgbClr val="FFFF00"/>
                </a:solidFill>
              </a:rPr>
              <a:t>حمار الملك</a:t>
            </a:r>
            <a:endParaRPr lang="en-GB" sz="9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0076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14876" y="0"/>
            <a:ext cx="44291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Y" sz="6000" dirty="0" smtClean="0">
                <a:solidFill>
                  <a:srgbClr val="FF0000"/>
                </a:solidFill>
              </a:rPr>
              <a:t>كان حمار</a:t>
            </a:r>
            <a:endParaRPr lang="en-US" sz="6000" dirty="0" smtClean="0">
              <a:solidFill>
                <a:srgbClr val="FF0000"/>
              </a:solidFill>
            </a:endParaRPr>
          </a:p>
          <a:p>
            <a:r>
              <a:rPr lang="ar-SY" sz="6000" dirty="0" smtClean="0">
                <a:solidFill>
                  <a:srgbClr val="FF0000"/>
                </a:solidFill>
              </a:rPr>
              <a:t>اسمه ( بيك)</a:t>
            </a:r>
            <a:endParaRPr lang="en-US" sz="6000" dirty="0" smtClean="0">
              <a:solidFill>
                <a:srgbClr val="FF0000"/>
              </a:solidFill>
            </a:endParaRPr>
          </a:p>
          <a:p>
            <a:r>
              <a:rPr lang="ar-SY" sz="6000" dirty="0" smtClean="0">
                <a:solidFill>
                  <a:srgbClr val="FF0000"/>
                </a:solidFill>
              </a:rPr>
              <a:t>فهو رمادي</a:t>
            </a:r>
            <a:endParaRPr lang="en-US" sz="6000" dirty="0" smtClean="0">
              <a:solidFill>
                <a:srgbClr val="FF0000"/>
              </a:solidFill>
            </a:endParaRPr>
          </a:p>
          <a:p>
            <a:r>
              <a:rPr lang="ar-SY" sz="6000" dirty="0" smtClean="0">
                <a:solidFill>
                  <a:srgbClr val="FF0000"/>
                </a:solidFill>
              </a:rPr>
              <a:t>اللون وله</a:t>
            </a:r>
            <a:endParaRPr lang="en-US" sz="6000" dirty="0" smtClean="0">
              <a:solidFill>
                <a:srgbClr val="FF0000"/>
              </a:solidFill>
            </a:endParaRPr>
          </a:p>
          <a:p>
            <a:r>
              <a:rPr lang="ar-SY" sz="6000" dirty="0" smtClean="0">
                <a:solidFill>
                  <a:srgbClr val="FF0000"/>
                </a:solidFill>
              </a:rPr>
              <a:t>اذنان</a:t>
            </a:r>
            <a:endParaRPr lang="en-US" sz="6000" dirty="0" smtClean="0">
              <a:solidFill>
                <a:srgbClr val="FF0000"/>
              </a:solidFill>
            </a:endParaRPr>
          </a:p>
          <a:p>
            <a:r>
              <a:rPr lang="ar-SY" sz="6000" dirty="0" smtClean="0">
                <a:solidFill>
                  <a:srgbClr val="FF0000"/>
                </a:solidFill>
              </a:rPr>
              <a:t>طويلتان</a:t>
            </a:r>
            <a:endParaRPr lang="en-GB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42974" y="0"/>
            <a:ext cx="678661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43636" y="0"/>
            <a:ext cx="3000364" cy="6858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FF0000"/>
                </a:solidFill>
              </a:rPr>
              <a:t>كان ملكا لرجل اسمه ابو حنا ولكن حنا هو الذي يعتني به فيقدم له كل يوم التبن النقي ويسقيه الماء العذب وينظف جلده بالفرشاة وكان ابوحنا يقول لابنه دائما : هذا الحمار جعل ليركب عليه ملك</a:t>
            </a:r>
            <a:endParaRPr lang="ar-SY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0826" y="0"/>
            <a:ext cx="2643174" cy="6858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ar-SY" sz="6600" dirty="0" smtClean="0">
                <a:solidFill>
                  <a:srgbClr val="C00000"/>
                </a:solidFill>
              </a:rPr>
              <a:t>ملك اكثر شجاعة من داود</a:t>
            </a:r>
            <a:endParaRPr lang="ar-SY" sz="66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 descr="scan00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500826" cy="6858000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78657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6578" y="0"/>
            <a:ext cx="2357422" cy="6857999"/>
          </a:xfrm>
          <a:prstGeom prst="rect">
            <a:avLst/>
          </a:prstGeom>
          <a:solidFill>
            <a:srgbClr val="7030A0"/>
          </a:solidFill>
        </p:spPr>
        <p:txBody>
          <a:bodyPr wrap="square" rtlCol="1">
            <a:spAutoFit/>
          </a:bodyPr>
          <a:lstStyle/>
          <a:p>
            <a:r>
              <a:rPr lang="en-US" sz="6600" dirty="0" smtClean="0">
                <a:solidFill>
                  <a:schemeClr val="accent2"/>
                </a:solidFill>
              </a:rPr>
              <a:t>  </a:t>
            </a:r>
            <a:r>
              <a:rPr lang="ar-SY" sz="6000" b="1" dirty="0" smtClean="0">
                <a:solidFill>
                  <a:srgbClr val="FFFF00"/>
                </a:solidFill>
              </a:rPr>
              <a:t>واكثر </a:t>
            </a:r>
            <a:r>
              <a:rPr lang="en-US" sz="6000" b="1" dirty="0" smtClean="0">
                <a:solidFill>
                  <a:srgbClr val="FFFF00"/>
                </a:solidFill>
              </a:rPr>
              <a:t>   </a:t>
            </a:r>
            <a:r>
              <a:rPr lang="ar-SY" sz="6000" b="1" dirty="0" smtClean="0">
                <a:solidFill>
                  <a:srgbClr val="FFFF00"/>
                </a:solidFill>
              </a:rPr>
              <a:t>حكمة </a:t>
            </a:r>
            <a:r>
              <a:rPr lang="en-US" sz="6000" b="1" dirty="0" smtClean="0">
                <a:solidFill>
                  <a:srgbClr val="FFFF00"/>
                </a:solidFill>
              </a:rPr>
              <a:t>   </a:t>
            </a:r>
            <a:r>
              <a:rPr lang="ar-SY" sz="6000" b="1" dirty="0" smtClean="0">
                <a:solidFill>
                  <a:srgbClr val="FFFF00"/>
                </a:solidFill>
              </a:rPr>
              <a:t>من </a:t>
            </a:r>
            <a:r>
              <a:rPr lang="en-US" sz="6000" b="1" dirty="0" smtClean="0">
                <a:solidFill>
                  <a:srgbClr val="FFFF00"/>
                </a:solidFill>
              </a:rPr>
              <a:t>    </a:t>
            </a:r>
            <a:r>
              <a:rPr lang="ar-SY" sz="6000" b="1" dirty="0" smtClean="0">
                <a:solidFill>
                  <a:srgbClr val="FFFF00"/>
                </a:solidFill>
              </a:rPr>
              <a:t>سليمان</a:t>
            </a:r>
          </a:p>
          <a:p>
            <a:endParaRPr lang="ar-SY" sz="6000" b="1" dirty="0" smtClean="0">
              <a:solidFill>
                <a:srgbClr val="FFFF00"/>
              </a:solidFill>
            </a:endParaRPr>
          </a:p>
          <a:p>
            <a:endParaRPr lang="ar-SY" sz="6600" b="1" dirty="0" smtClean="0">
              <a:solidFill>
                <a:srgbClr val="FFFF00"/>
              </a:solidFill>
            </a:endParaRPr>
          </a:p>
          <a:p>
            <a:endParaRPr lang="ar-SY" sz="6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8651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6512" y="0"/>
            <a:ext cx="2857488" cy="685800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endParaRPr lang="ar-SY" sz="5400" b="1" dirty="0" smtClean="0">
              <a:solidFill>
                <a:srgbClr val="002060"/>
              </a:solidFill>
            </a:endParaRPr>
          </a:p>
          <a:p>
            <a:r>
              <a:rPr lang="ar-SY" sz="4400" b="1" dirty="0" smtClean="0">
                <a:solidFill>
                  <a:srgbClr val="002060"/>
                </a:solidFill>
              </a:rPr>
              <a:t>ذات يوم </a:t>
            </a:r>
            <a:r>
              <a:rPr lang="ar-SY" sz="4400" b="1" dirty="0" smtClean="0">
                <a:solidFill>
                  <a:srgbClr val="002060"/>
                </a:solidFill>
              </a:rPr>
              <a:t>قدم بعض </a:t>
            </a:r>
            <a:r>
              <a:rPr lang="ar-SY" sz="4400" b="1" dirty="0" smtClean="0">
                <a:solidFill>
                  <a:srgbClr val="002060"/>
                </a:solidFill>
              </a:rPr>
              <a:t>الرجال وقالوا لأبو حنا يجب ان تعيرنا حمارك فسألهم : </a:t>
            </a:r>
            <a:r>
              <a:rPr lang="ar-SY" sz="4400" b="1" dirty="0" smtClean="0">
                <a:solidFill>
                  <a:srgbClr val="002060"/>
                </a:solidFill>
              </a:rPr>
              <a:t>لماذا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endParaRPr lang="en-US" sz="4000" b="1" dirty="0" smtClean="0">
              <a:solidFill>
                <a:srgbClr val="002060"/>
              </a:solidFill>
            </a:endParaRPr>
          </a:p>
          <a:p>
            <a:endParaRPr lang="en-US" sz="4000" b="1" dirty="0" smtClean="0">
              <a:solidFill>
                <a:srgbClr val="002060"/>
              </a:solidFill>
            </a:endParaRPr>
          </a:p>
          <a:p>
            <a:endParaRPr lang="ar-SY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57226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72264" y="0"/>
            <a:ext cx="2571736" cy="6863417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rgbClr val="FFFF00"/>
                </a:solidFill>
              </a:rPr>
              <a:t>أجابوه : لملكنا الذي يريد ان يركبه فسألهم ابو حنا :ومن هو ملككم؟ أجاب الرجال: يسوع الناصري ثم فكوا رباط الحمار </a:t>
            </a:r>
            <a:r>
              <a:rPr lang="ar-SY" sz="4000" b="1" dirty="0" smtClean="0">
                <a:solidFill>
                  <a:srgbClr val="FFFF00"/>
                </a:solidFill>
              </a:rPr>
              <a:t>وقادوه</a:t>
            </a:r>
            <a:endParaRPr lang="en-US" sz="4000" b="1" dirty="0" smtClean="0">
              <a:solidFill>
                <a:srgbClr val="FFFF00"/>
              </a:solidFill>
            </a:endParaRPr>
          </a:p>
          <a:p>
            <a:endParaRPr lang="ar-SY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78657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6578" y="0"/>
            <a:ext cx="2357422" cy="686341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rgbClr val="FFFF00"/>
                </a:solidFill>
              </a:rPr>
              <a:t>رأى حنا الناس يتسلقون اشجار النخيل ويقطعون منها الأغصان فيفرشونها على الطريق كي يمر يسوع فوقها</a:t>
            </a:r>
            <a:endParaRPr lang="ar-SY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-5429312"/>
            <a:ext cx="80724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3600" dirty="0" smtClean="0"/>
              <a:t>فتبعهم حنا راكضا </a:t>
            </a:r>
            <a:endParaRPr lang="ar-SY" sz="3600" dirty="0"/>
          </a:p>
        </p:txBody>
      </p:sp>
      <p:pic>
        <p:nvPicPr>
          <p:cNvPr id="5" name="Picture 4" descr="scan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07233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2330" y="0"/>
            <a:ext cx="2071670" cy="6863417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chemeClr val="bg1"/>
                </a:solidFill>
              </a:rPr>
              <a:t>وكان اناس آخرون يخلعون ثيابهم فيفرشونها على الطريق كالسجادة كي يسير فوقها </a:t>
            </a:r>
            <a:r>
              <a:rPr lang="ar-SY" sz="4000" b="1" dirty="0" smtClean="0">
                <a:solidFill>
                  <a:schemeClr val="bg1"/>
                </a:solidFill>
              </a:rPr>
              <a:t>يسوع</a:t>
            </a:r>
            <a:endParaRPr lang="ar-S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5808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rgbClr val="FF0000"/>
                </a:solidFill>
              </a:rPr>
              <a:t>وكانت جموع غفيرة تسير امام يسوع وخلفه وهي تهتف: هوشعنا مبارك ملكنا</a:t>
            </a:r>
            <a:endParaRPr lang="ar-SY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635795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6512" y="0"/>
            <a:ext cx="2857488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جاء عدد كبير من الأولاد الى حنا فقال لهم : تعالوا اهتفوا : هوشعنا للملك ابن داود فأخذوا يرقصون جميعا بالقرب من حنا وبجانب الحمار المعتز بحمل يسوع وكلهم يهتفون هوشعنا   هوشعنا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5795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6512" y="0"/>
            <a:ext cx="2857488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rgbClr val="7030A0"/>
                </a:solidFill>
              </a:rPr>
              <a:t>وكان الأولاد يضجون ضجة شديدة ولما وصلوا الى الهيكل قدم بعض رجال الدين وقالوا ليسوع: أوقفهم عن الصراخ فأجابهم يسوع : كلا ... فاذا توقفوا , هتفت الأحجار عوضا عنهم</a:t>
            </a:r>
            <a:endParaRPr lang="ar-SY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86512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6512" y="1"/>
            <a:ext cx="2857488" cy="6857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Y" sz="3600" b="1" dirty="0" smtClean="0">
                <a:solidFill>
                  <a:schemeClr val="bg1"/>
                </a:solidFill>
              </a:rPr>
              <a:t>وهكذا بدأ الجميع يهتفون بمزيد من الفرح ”المجد والعزة لله في السماء مبارك الآتي بأسم الرب وأخيرا نزل يسوع عن ظهرلحمار</a:t>
            </a:r>
            <a:endParaRPr lang="en-US" sz="3600" b="1" dirty="0" smtClean="0">
              <a:solidFill>
                <a:schemeClr val="bg1"/>
              </a:solidFill>
            </a:endParaRPr>
          </a:p>
          <a:p>
            <a:r>
              <a:rPr lang="ar-SY" sz="3600" b="1" dirty="0" smtClean="0">
                <a:solidFill>
                  <a:schemeClr val="bg1"/>
                </a:solidFill>
              </a:rPr>
              <a:t>وانتهى كل شيئ فعاد حنا الى البيت ومعه حماره </a:t>
            </a:r>
            <a:r>
              <a:rPr lang="en-US" sz="3600" b="1" dirty="0" smtClean="0">
                <a:solidFill>
                  <a:schemeClr val="bg1"/>
                </a:solidFill>
              </a:rPr>
              <a:t>)</a:t>
            </a:r>
            <a:r>
              <a:rPr lang="ar-SY" sz="3600" b="1" dirty="0" smtClean="0">
                <a:solidFill>
                  <a:schemeClr val="bg1"/>
                </a:solidFill>
              </a:rPr>
              <a:t>بيك</a:t>
            </a:r>
            <a:r>
              <a:rPr lang="en-US" sz="3600" b="1" dirty="0" smtClean="0">
                <a:solidFill>
                  <a:schemeClr val="bg1"/>
                </a:solidFill>
              </a:rPr>
              <a:t>(</a:t>
            </a:r>
            <a:endParaRPr lang="ar-SY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n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1507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15074" y="0"/>
            <a:ext cx="2928927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000" b="1" dirty="0" smtClean="0">
                <a:solidFill>
                  <a:srgbClr val="C00000"/>
                </a:solidFill>
              </a:rPr>
              <a:t>فقال حنا كان هذا النهار ممتعا اما الحمار بيك نصب أذنيه الطولتين الرماديتين حقا انه نهار ممتع لم يحدث مثله في الماضي ولن يحدث ابدا في العالم كله</a:t>
            </a:r>
            <a:endParaRPr lang="ar-SY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271</Words>
  <Application>Microsoft Office PowerPoint</Application>
  <PresentationFormat>On-screen Show (4:3)</PresentationFormat>
  <Paragraphs>25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ملك اكثر شجاعة من داود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By DR.Ahmed Saker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HANANIA FMM</dc:creator>
  <cp:lastModifiedBy>Computer</cp:lastModifiedBy>
  <cp:revision>44</cp:revision>
  <dcterms:created xsi:type="dcterms:W3CDTF">2011-04-06T01:53:27Z</dcterms:created>
  <dcterms:modified xsi:type="dcterms:W3CDTF">2012-10-22T22:40:25Z</dcterms:modified>
</cp:coreProperties>
</file>