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8E956-C4A9-414C-B1B9-FE969AE77030}" type="datetimeFigureOut">
              <a:rPr lang="en-US" smtClean="0"/>
              <a:pPr/>
              <a:t>10/17/2012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8063-D32A-4192-813D-06256FEF0E2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500166" y="1714488"/>
            <a:ext cx="6572296" cy="3357586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9600" dirty="0" smtClean="0"/>
              <a:t>الأبن الضال </a:t>
            </a:r>
            <a:r>
              <a:rPr lang="ar-SY" sz="2800" dirty="0" smtClean="0"/>
              <a:t>(الأشرفية)</a:t>
            </a:r>
            <a:endParaRPr lang="en-GB" sz="28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143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143644"/>
            <a:ext cx="914400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400" dirty="0" smtClean="0"/>
              <a:t>كان لرجل ولدان يحبهما كثيرا</a:t>
            </a:r>
            <a:endParaRPr lang="en-GB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04862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1" cy="685799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703" y="0"/>
            <a:ext cx="9194703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214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214950"/>
            <a:ext cx="9144000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في يوم ,الأصغر قال لأبيه : يا أبي أعطني كل ما لي من المال اني أريد أن أذهب أريد أن أتركك , وأترك البيت وأعيش مثل ما أريد أنا </a:t>
            </a:r>
            <a:endParaRPr lang="en-GB" sz="36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74" y="0"/>
            <a:ext cx="9153374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dirty="0" smtClean="0"/>
              <a:t>الآب حزن كثيرا لأنه كان يحب أبنه</a:t>
            </a:r>
            <a:endParaRPr lang="en-GB" sz="4000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643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أخذ الأبن كل ما له من المال ورحل ... ورحل بعيدا الى بلد بعيد, وترك أبيه حزين ... حزين.</a:t>
            </a:r>
            <a:endParaRPr lang="en-GB" sz="3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6" y="0"/>
            <a:ext cx="9110608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643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هناك صرف كل ما له من المال , هناك نسي أبيه , نسي بيته , وما عاد يفكر غير بنفسه</a:t>
            </a:r>
            <a:r>
              <a:rPr lang="ar-SY" dirty="0" smtClean="0"/>
              <a:t>.</a:t>
            </a:r>
            <a:endParaRPr lang="en-GB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43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صرف كل ما له من المال وصار فقيرا .. فقيرا .. صار وحيدا وحيدا الكل تركه.</a:t>
            </a:r>
            <a:endParaRPr lang="en-GB" sz="3600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214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43512"/>
            <a:ext cx="91440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رجع لنفسه , فحص ضميره وفكر كثيرا كثيرا . وعرف خطيئته وقال : اني خطئت خطئت ... يا ريت ... يا ريت ما تركت أبي</a:t>
            </a:r>
            <a:r>
              <a:rPr lang="ar-SY" dirty="0" smtClean="0"/>
              <a:t>. </a:t>
            </a:r>
            <a:endParaRPr lang="en-GB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بدي ارجع لعند أبي , بدي أرجع لعنده . وأطلب منه السماح . بدي أقول له : يا أبي أغفر لي أنا خطئت. </a:t>
            </a:r>
            <a:endParaRPr lang="en-GB" sz="3600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643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/>
              <a:t>لما رآه  أبيه قال له : أبني حبيبي . الولد اعترف بخطيئته </a:t>
            </a:r>
            <a:r>
              <a:rPr lang="ar-SY" sz="3600" smtClean="0"/>
              <a:t>وقال يا </a:t>
            </a:r>
            <a:r>
              <a:rPr lang="ar-SY" sz="3600" dirty="0" smtClean="0"/>
              <a:t>أبي قد خطئت قد خطئت سامحني أغفر لي خطيئتي .</a:t>
            </a:r>
            <a:endParaRPr lang="en-GB" sz="3600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180</Words>
  <Application>Microsoft Office PowerPoint</Application>
  <PresentationFormat>On-screen Show (4:3)</PresentationFormat>
  <Paragraphs>10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3</cp:revision>
  <dcterms:created xsi:type="dcterms:W3CDTF">2012-09-08T02:53:46Z</dcterms:created>
  <dcterms:modified xsi:type="dcterms:W3CDTF">2012-10-17T21:48:23Z</dcterms:modified>
</cp:coreProperties>
</file>