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5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95297-65F4-4655-AA43-A733D6D02140}" type="datetimeFigureOut">
              <a:rPr lang="ar-SY" smtClean="0"/>
              <a:pPr/>
              <a:t>08/02/1434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B16C5-B46D-4DFB-828E-9EE9C921794E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Picture 3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371600"/>
            <a:ext cx="88392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8000" b="1" dirty="0" smtClean="0">
                <a:solidFill>
                  <a:srgbClr val="FFC000"/>
                </a:solidFill>
              </a:rPr>
              <a:t>أمشي في حضورك</a:t>
            </a:r>
            <a:endParaRPr lang="ar-SY" sz="8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0"/>
            <a:ext cx="91440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dirty="0" smtClean="0"/>
              <a:t> </a:t>
            </a:r>
            <a:r>
              <a:rPr lang="ar-SY" sz="4800" b="1" dirty="0" smtClean="0">
                <a:solidFill>
                  <a:srgbClr val="FFFF00"/>
                </a:solidFill>
              </a:rPr>
              <a:t>بعد أن نكون قد مشينا لمسافات طويلة....بعد أن تكون كامل قوتنا قد خارت.. ولم يعد هناك أي قوة في أقدامنا</a:t>
            </a:r>
            <a:endParaRPr lang="ar-SY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Y" sz="4800" dirty="0" smtClean="0">
                <a:solidFill>
                  <a:srgbClr val="FFFF00"/>
                </a:solidFill>
              </a:rPr>
              <a:t>ف</a:t>
            </a:r>
            <a:r>
              <a:rPr lang="ar-SY" sz="4800" b="1" dirty="0" smtClean="0">
                <a:solidFill>
                  <a:srgbClr val="FFFF00"/>
                </a:solidFill>
              </a:rPr>
              <a:t>من المفيد في الكثير من الأحيان أن نجد نبع ماء... يا رب أنت نبع ماء عذب</a:t>
            </a:r>
            <a:endParaRPr lang="ar-SY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0"/>
            <a:ext cx="89916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5400" b="1" dirty="0" smtClean="0">
                <a:solidFill>
                  <a:srgbClr val="FFFF00"/>
                </a:solidFill>
              </a:rPr>
              <a:t>عندما نرتجف من الريح</a:t>
            </a:r>
            <a:endParaRPr lang="ar-SY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1" y="228600"/>
            <a:ext cx="838199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5400" b="1" dirty="0" smtClean="0">
                <a:solidFill>
                  <a:srgbClr val="FFFF00"/>
                </a:solidFill>
              </a:rPr>
              <a:t>عندما نبحث عن ملجأ</a:t>
            </a:r>
            <a:endParaRPr lang="ar-SY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1" y="381000"/>
            <a:ext cx="89916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b="1" dirty="0" smtClean="0">
                <a:solidFill>
                  <a:srgbClr val="FFFF00"/>
                </a:solidFill>
              </a:rPr>
              <a:t>من المفيد ان نجد صخرة صلبة لتحمينا... يا رب انت صخرتي أنت ملجأي</a:t>
            </a:r>
            <a:endParaRPr lang="ar-SY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152400"/>
            <a:ext cx="8991599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5400" b="1" dirty="0" smtClean="0">
                <a:solidFill>
                  <a:srgbClr val="FFFF00"/>
                </a:solidFill>
              </a:rPr>
              <a:t>من الجميل رؤية بزوغ الفجر عندما نستيقظ باكرا لأنتظاره</a:t>
            </a:r>
            <a:endParaRPr lang="ar-SY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28600"/>
            <a:ext cx="91440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6000" b="1" dirty="0" smtClean="0">
                <a:solidFill>
                  <a:srgbClr val="FFC000"/>
                </a:solidFill>
              </a:rPr>
              <a:t>يا رب أنتظرك كما أنتظر بزوغ النور بعد الظلمة</a:t>
            </a:r>
            <a:r>
              <a:rPr lang="ar-SY" sz="3600" b="1" dirty="0" smtClean="0"/>
              <a:t>.</a:t>
            </a:r>
            <a:endParaRPr lang="ar-SY" sz="3600" b="1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46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762000"/>
            <a:ext cx="72390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b="1" dirty="0" smtClean="0">
                <a:solidFill>
                  <a:srgbClr val="002060"/>
                </a:solidFill>
              </a:rPr>
              <a:t>منذ زمن بعيد جدا... كان البشر يؤلفون صلوات جميلة لك يا رب... انها المزامير... واليوم نحن بدورنا نتلوها لنصلي لك</a:t>
            </a:r>
            <a:endParaRPr lang="ar-SY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108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22</cp:revision>
  <dcterms:created xsi:type="dcterms:W3CDTF">2011-05-18T02:40:57Z</dcterms:created>
  <dcterms:modified xsi:type="dcterms:W3CDTF">2012-12-22T06:40:00Z</dcterms:modified>
</cp:coreProperties>
</file>