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4" autoAdjust="0"/>
    <p:restoredTop sz="94763" autoAdjust="0"/>
  </p:normalViewPr>
  <p:slideViewPr>
    <p:cSldViewPr>
      <p:cViewPr>
        <p:scale>
          <a:sx n="60" d="100"/>
          <a:sy n="60" d="100"/>
        </p:scale>
        <p:origin x="-786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que 2"/>
          <p:cNvSpPr/>
          <p:nvPr/>
        </p:nvSpPr>
        <p:spPr>
          <a:xfrm>
            <a:off x="1219200" y="1219200"/>
            <a:ext cx="6477000" cy="4724400"/>
          </a:xfrm>
          <a:prstGeom prst="plaqu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9600" b="1" dirty="0" smtClean="0"/>
              <a:t>تقدمة يسوع الى الهيكل</a:t>
            </a:r>
            <a:endParaRPr lang="en-GB" sz="9600" b="1" dirty="0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Content Placeholder 3" descr="scan0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91200"/>
          </a:xfrm>
        </p:spPr>
      </p:pic>
      <p:sp>
        <p:nvSpPr>
          <p:cNvPr id="5" name="TextBox 4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1">
            <a:spAutoFit/>
          </a:bodyPr>
          <a:lstStyle/>
          <a:p>
            <a:pPr algn="r"/>
            <a:r>
              <a:rPr lang="ar-SY" sz="3200" b="1" dirty="0" smtClean="0">
                <a:solidFill>
                  <a:schemeClr val="bg1"/>
                </a:solidFill>
              </a:rPr>
              <a:t>يا الله الأله الوحيد لحياتنا نقدم لك أنفسنا ولأبنك الوحيد يسوع من خلال أيدي مريم العذراء أمنا من أجل خلاص جميع أخوتنا البشر</a:t>
            </a:r>
            <a:r>
              <a:rPr lang="ar-SY" sz="3200" dirty="0" smtClean="0">
                <a:solidFill>
                  <a:schemeClr val="bg1"/>
                </a:solidFill>
              </a:rPr>
              <a:t>.</a:t>
            </a:r>
            <a:endParaRPr lang="ar-SY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0800000" flipV="1">
            <a:off x="0" y="5181600"/>
            <a:ext cx="9144000" cy="1676400"/>
          </a:xfrm>
          <a:solidFill>
            <a:schemeClr val="accent6">
              <a:lumMod val="5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ar-SY" sz="3600" b="1" dirty="0" smtClean="0">
                <a:solidFill>
                  <a:schemeClr val="bg1"/>
                </a:solidFill>
              </a:rPr>
              <a:t>في التقدمة فإن مريم تقدم إبنها للرب، فيسوع كان أول بكر لها فضحت به كي بدمه يهب الإنسانية الحرية إنّ سيف آلام يسوع قد اخترق روح مريم و قطع سلام العالم</a:t>
            </a:r>
            <a:r>
              <a:rPr lang="ar-SY" sz="3200" b="1" dirty="0" smtClean="0">
                <a:solidFill>
                  <a:schemeClr val="bg1"/>
                </a:solidFill>
              </a:rPr>
              <a:t>.</a:t>
            </a:r>
            <a:endParaRPr lang="ar-SY" sz="3200" b="1" dirty="0">
              <a:solidFill>
                <a:schemeClr val="bg1"/>
              </a:solidFill>
            </a:endParaRPr>
          </a:p>
        </p:txBody>
      </p:sp>
      <p:pic>
        <p:nvPicPr>
          <p:cNvPr id="4" name="Content Placeholder 3" descr="scan0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81600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Content Placeholder 3" descr="scan0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334000"/>
          </a:xfrm>
        </p:spPr>
      </p:pic>
      <p:sp>
        <p:nvSpPr>
          <p:cNvPr id="5" name="TextBox 4"/>
          <p:cNvSpPr txBox="1"/>
          <p:nvPr/>
        </p:nvSpPr>
        <p:spPr>
          <a:xfrm>
            <a:off x="0" y="5334000"/>
            <a:ext cx="9144000" cy="156966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1">
            <a:spAutoFit/>
          </a:bodyPr>
          <a:lstStyle/>
          <a:p>
            <a:pPr algn="r" rtl="1"/>
            <a:r>
              <a:rPr lang="ar-SY" sz="3200" b="1" dirty="0" smtClean="0">
                <a:solidFill>
                  <a:schemeClr val="bg1"/>
                </a:solidFill>
              </a:rPr>
              <a:t>و لما تمت أيام تطهيرها حسب شريعة موسى صعدوا به إلى أوراشليم لتقدمه للرب... كما هو مكتوب في ناموس الرب ان كل فاتح رحم يدعى قدوسا للرب.</a:t>
            </a:r>
            <a:endParaRPr lang="ar-SY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Content Placeholder 3" descr="scan0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0"/>
          </a:xfrm>
        </p:spPr>
      </p:pic>
      <p:sp>
        <p:nvSpPr>
          <p:cNvPr id="5" name="TextBox 4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1">
            <a:spAutoFit/>
          </a:bodyPr>
          <a:lstStyle/>
          <a:p>
            <a:pPr algn="r"/>
            <a:r>
              <a:rPr lang="ar-SY" sz="3600" b="1" dirty="0" smtClean="0">
                <a:solidFill>
                  <a:schemeClr val="bg1"/>
                </a:solidFill>
              </a:rPr>
              <a:t>و لكي يقدموا ذبيحة كما قيل في ناموس الربّ زوج يمام أو فرخي حمام...</a:t>
            </a:r>
            <a:endParaRPr lang="ar-SY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257800"/>
            <a:ext cx="9144000" cy="1600200"/>
          </a:xfrm>
          <a:solidFill>
            <a:schemeClr val="accent2">
              <a:lumMod val="50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ar-SY" sz="3200" b="1" dirty="0" smtClean="0">
                <a:solidFill>
                  <a:schemeClr val="bg1"/>
                </a:solidFill>
              </a:rPr>
              <a:t>كان رجل في أورشليم اسمه سمعان، هذا الرجل كان بارا تقيا ينتظر تعزية إسرائيل والروح القدس كان عليه، و كان قد أوحيّ إليه من الروح أنه لا يرى الموت قبل أنّ يرى مسيح الربّ...</a:t>
            </a:r>
            <a:endParaRPr lang="ar-SY" sz="3200" b="1" dirty="0">
              <a:solidFill>
                <a:schemeClr val="bg1"/>
              </a:solidFill>
            </a:endParaRPr>
          </a:p>
        </p:txBody>
      </p:sp>
      <p:pic>
        <p:nvPicPr>
          <p:cNvPr id="4" name="Content Placeholder 3" descr="scan0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334000"/>
          </a:xfr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Content Placeholder 3" descr="scan00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0"/>
          </a:xfrm>
        </p:spPr>
      </p:pic>
      <p:sp>
        <p:nvSpPr>
          <p:cNvPr id="5" name="TextBox 4"/>
          <p:cNvSpPr txBox="1"/>
          <p:nvPr/>
        </p:nvSpPr>
        <p:spPr>
          <a:xfrm>
            <a:off x="1676400" y="5715000"/>
            <a:ext cx="6096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Y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657671"/>
            <a:ext cx="9144000" cy="12003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pPr algn="r"/>
            <a:r>
              <a:rPr lang="ar-SY" sz="3600" b="1" dirty="0" smtClean="0">
                <a:solidFill>
                  <a:schemeClr val="accent2">
                    <a:lumMod val="50000"/>
                  </a:schemeClr>
                </a:solidFill>
              </a:rPr>
              <a:t>فأتى بالروح الى الهيكل وعندما دخل بالصبي يسوع أبواه ليصنعا له حسب عادة الناموس</a:t>
            </a:r>
            <a:endParaRPr lang="ar-SY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Content Placeholder 3" descr="scan0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334000"/>
          </a:xfrm>
        </p:spPr>
      </p:pic>
      <p:sp>
        <p:nvSpPr>
          <p:cNvPr id="5" name="Rectangle 4"/>
          <p:cNvSpPr/>
          <p:nvPr/>
        </p:nvSpPr>
        <p:spPr>
          <a:xfrm>
            <a:off x="0" y="5334000"/>
            <a:ext cx="9144000" cy="1569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C00000"/>
                </a:solidFill>
              </a:rPr>
              <a:t>أخذه بين ذراعيه وبارك الله وقال:“الآن تطلق عبدك يا سيد حسب قولك بسلام لأن عيني قد أبصرتا خلاصك الذي أعددته أمام وجوه الشعوب كلها نورا ينجلي للأمم ومجدا لشعبك اسرائيل“</a:t>
            </a:r>
            <a:endParaRPr lang="ar-SY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Content Placeholder 3" descr="scan0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91200"/>
          </a:xfrm>
        </p:spPr>
      </p:pic>
      <p:sp>
        <p:nvSpPr>
          <p:cNvPr id="6" name="TextBox 5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1">
            <a:spAutoFit/>
          </a:bodyPr>
          <a:lstStyle/>
          <a:p>
            <a:pPr algn="r"/>
            <a:r>
              <a:rPr lang="ar-SY" sz="3200" b="1" dirty="0" smtClean="0">
                <a:solidFill>
                  <a:schemeClr val="bg1"/>
                </a:solidFill>
              </a:rPr>
              <a:t>وكان يوسف ومريم يتعجبان مما يقول باركهما وقال لمريم :“ وأنت سيجوز سيف في قلبك حتى تكشف أفكار في قلوب كثيرة</a:t>
            </a:r>
            <a:endParaRPr lang="ar-SY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Content Placeholder 3" descr="scan00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0"/>
          </a:xfrm>
        </p:spPr>
      </p:pic>
      <p:sp>
        <p:nvSpPr>
          <p:cNvPr id="6" name="TextBox 5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1">
            <a:spAutoFit/>
          </a:bodyPr>
          <a:lstStyle/>
          <a:p>
            <a:pPr algn="r"/>
            <a:r>
              <a:rPr lang="ar-SY" sz="3600" b="1" dirty="0" smtClean="0">
                <a:solidFill>
                  <a:schemeClr val="bg1"/>
                </a:solidFill>
              </a:rPr>
              <a:t>وفي تلك الساعة حضرت حنة النبية لتعترف وتمجد الرب وتحدث عن الطفل كل من كان ينتظر فداء اسرائيل</a:t>
            </a:r>
            <a:endParaRPr lang="ar-SY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228</Words>
  <Application>Microsoft Office PowerPoint</Application>
  <PresentationFormat>On-screen Show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في التقدمة فإن مريم تقدم إبنها للرب، فيسوع كان أول بكر لها فضحت به كي بدمه يهب الإنسانية الحرية إنّ سيف آلام يسوع قد اخترق روح مريم و قطع سلام العالم.</vt:lpstr>
      <vt:lpstr>Slide 3</vt:lpstr>
      <vt:lpstr>Slide 4</vt:lpstr>
      <vt:lpstr>كان رجل في أورشليم اسمه سمعان، هذا الرجل كان بارا تقيا ينتظر تعزية إسرائيل والروح القدس كان عليه، و كان قد أوحيّ إليه من الروح أنه لا يرى الموت قبل أنّ يرى مسيح الربّ...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HANANIA FMM</dc:creator>
  <cp:lastModifiedBy>Computer</cp:lastModifiedBy>
  <cp:revision>16</cp:revision>
  <dcterms:created xsi:type="dcterms:W3CDTF">2006-08-16T00:00:00Z</dcterms:created>
  <dcterms:modified xsi:type="dcterms:W3CDTF">2012-12-22T01:16:29Z</dcterms:modified>
</cp:coreProperties>
</file>