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6" r:id="rId3"/>
    <p:sldId id="257" r:id="rId4"/>
    <p:sldId id="258" r:id="rId5"/>
    <p:sldId id="259" r:id="rId6"/>
    <p:sldId id="260" r:id="rId7"/>
    <p:sldId id="261" r:id="rId8"/>
    <p:sldId id="262" r:id="rId9"/>
    <p:sldId id="263" r:id="rId10"/>
    <p:sldId id="26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0" d="100"/>
          <a:sy n="50" d="100"/>
        </p:scale>
        <p:origin x="-1086" y="-4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DADBD2-2B6A-450B-BA46-51F74500CC1D}" type="datetimeFigureOut">
              <a:rPr lang="en-US" smtClean="0"/>
              <a:pPr/>
              <a:t>12/2/2012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2936893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DADBD2-2B6A-450B-BA46-51F74500CC1D}" type="datetimeFigureOut">
              <a:rPr lang="en-US" smtClean="0"/>
              <a:pPr/>
              <a:t>12/2/2012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555130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DADBD2-2B6A-450B-BA46-51F74500CC1D}" type="datetimeFigureOut">
              <a:rPr lang="en-US" smtClean="0"/>
              <a:pPr/>
              <a:t>12/2/2012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4224282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DADBD2-2B6A-450B-BA46-51F74500CC1D}" type="datetimeFigureOut">
              <a:rPr lang="en-US" smtClean="0"/>
              <a:pPr/>
              <a:t>12/2/2012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2300625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DADBD2-2B6A-450B-BA46-51F74500CC1D}" type="datetimeFigureOut">
              <a:rPr lang="en-US" smtClean="0"/>
              <a:pPr/>
              <a:t>12/2/2012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2914418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DADBD2-2B6A-450B-BA46-51F74500CC1D}" type="datetimeFigureOut">
              <a:rPr lang="en-US" smtClean="0"/>
              <a:pPr/>
              <a:t>12/2/2012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1005535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DADBD2-2B6A-450B-BA46-51F74500CC1D}" type="datetimeFigureOut">
              <a:rPr lang="en-US" smtClean="0"/>
              <a:pPr/>
              <a:t>12/2/2012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4220801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DADBD2-2B6A-450B-BA46-51F74500CC1D}" type="datetimeFigureOut">
              <a:rPr lang="en-US" smtClean="0"/>
              <a:pPr/>
              <a:t>12/2/2012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1529616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DADBD2-2B6A-450B-BA46-51F74500CC1D}" type="datetimeFigureOut">
              <a:rPr lang="en-US" smtClean="0"/>
              <a:pPr/>
              <a:t>12/2/2012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3420562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DADBD2-2B6A-450B-BA46-51F74500CC1D}" type="datetimeFigureOut">
              <a:rPr lang="en-US" smtClean="0"/>
              <a:pPr/>
              <a:t>12/2/2012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2496859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DADBD2-2B6A-450B-BA46-51F74500CC1D}" type="datetimeFigureOut">
              <a:rPr lang="en-US" smtClean="0"/>
              <a:pPr/>
              <a:t>12/2/2012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197651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DADBD2-2B6A-450B-BA46-51F74500CC1D}" type="datetimeFigureOut">
              <a:rPr lang="en-US" smtClean="0"/>
              <a:pPr/>
              <a:t>12/2/2012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163059-BA2C-4B8D-8012-077C264E4250}" type="slidenum">
              <a:rPr lang="en-US" smtClean="0"/>
              <a:pPr/>
              <a:t>‹#›</a:t>
            </a:fld>
            <a:endParaRPr lang="en-US"/>
          </a:p>
        </p:txBody>
      </p:sp>
    </p:spTree>
    <p:extLst>
      <p:ext uri="{BB962C8B-B14F-4D97-AF65-F5344CB8AC3E}">
        <p14:creationId xmlns:p14="http://schemas.microsoft.com/office/powerpoint/2010/main" xmlns="" val="28546796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xplosion 2 3"/>
          <p:cNvSpPr/>
          <p:nvPr/>
        </p:nvSpPr>
        <p:spPr>
          <a:xfrm>
            <a:off x="0" y="0"/>
            <a:ext cx="9144000" cy="6858000"/>
          </a:xfrm>
          <a:prstGeom prst="irregularSeal2">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9600" dirty="0" smtClean="0">
                <a:solidFill>
                  <a:schemeClr val="tx1"/>
                </a:solidFill>
              </a:rPr>
              <a:t>يونان</a:t>
            </a:r>
            <a:endParaRPr lang="en-GB" sz="9600" dirty="0">
              <a:solidFill>
                <a:schemeClr val="tx1"/>
              </a:solidFill>
            </a:endParaRPr>
          </a:p>
        </p:txBody>
      </p:sp>
    </p:spTree>
  </p:cSld>
  <p:clrMapOvr>
    <a:masterClrMapping/>
  </p:clrMapOvr>
  <p:transition spd="slow">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145334" y="0"/>
            <a:ext cx="4853331" cy="6858000"/>
          </a:xfrm>
          <a:prstGeom prst="rect">
            <a:avLst/>
          </a:prstGeom>
        </p:spPr>
      </p:pic>
    </p:spTree>
    <p:extLst>
      <p:ext uri="{BB962C8B-B14F-4D97-AF65-F5344CB8AC3E}">
        <p14:creationId xmlns:p14="http://schemas.microsoft.com/office/powerpoint/2010/main" xmlns="" val="17082235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6781800" cy="6858000"/>
          </a:xfrm>
          <a:prstGeom prst="rect">
            <a:avLst/>
          </a:prstGeom>
        </p:spPr>
      </p:pic>
      <p:sp>
        <p:nvSpPr>
          <p:cNvPr id="8" name="TextBox 7"/>
          <p:cNvSpPr txBox="1"/>
          <p:nvPr/>
        </p:nvSpPr>
        <p:spPr>
          <a:xfrm>
            <a:off x="6781800" y="0"/>
            <a:ext cx="2362200" cy="6863417"/>
          </a:xfrm>
          <a:prstGeom prst="rect">
            <a:avLst/>
          </a:prstGeom>
          <a:solidFill>
            <a:schemeClr val="accent6"/>
          </a:solidFill>
        </p:spPr>
        <p:txBody>
          <a:bodyPr wrap="square" rtlCol="0">
            <a:spAutoFit/>
          </a:bodyPr>
          <a:lstStyle/>
          <a:p>
            <a:pPr algn="r" rtl="1"/>
            <a:r>
              <a:rPr lang="ar-SY" sz="4400" b="1" dirty="0" smtClean="0"/>
              <a:t>كلم الله يونان</a:t>
            </a:r>
            <a:r>
              <a:rPr lang="en-US" sz="4400" b="1" dirty="0" smtClean="0"/>
              <a:t> </a:t>
            </a:r>
            <a:r>
              <a:rPr lang="ar-SY" sz="4400" b="1" dirty="0" smtClean="0"/>
              <a:t>: ”قم اذهب الى نينوى وناد بأن أخبار شرورهم قد صعدت الي»</a:t>
            </a:r>
          </a:p>
          <a:p>
            <a:pPr algn="r" rtl="1"/>
            <a:endParaRPr lang="ar-SY" sz="4400" b="1" dirty="0" smtClean="0"/>
          </a:p>
          <a:p>
            <a:pPr algn="r" rtl="1"/>
            <a:endParaRPr lang="en-US" sz="4400" b="1" dirty="0"/>
          </a:p>
        </p:txBody>
      </p:sp>
    </p:spTree>
    <p:extLst>
      <p:ext uri="{BB962C8B-B14F-4D97-AF65-F5344CB8AC3E}">
        <p14:creationId xmlns:p14="http://schemas.microsoft.com/office/powerpoint/2010/main" xmlns="" val="3305545730"/>
      </p:ext>
    </p:extLst>
  </p:cSld>
  <p:clrMapOvr>
    <a:masterClrMapping/>
  </p:clrMapOvr>
  <p:transition spd="slow">
    <p:plu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6500826" cy="6858000"/>
          </a:xfrm>
          <a:prstGeom prst="rect">
            <a:avLst/>
          </a:prstGeom>
        </p:spPr>
      </p:pic>
      <p:sp>
        <p:nvSpPr>
          <p:cNvPr id="4" name="TextBox 3"/>
          <p:cNvSpPr txBox="1"/>
          <p:nvPr/>
        </p:nvSpPr>
        <p:spPr>
          <a:xfrm>
            <a:off x="6429388" y="0"/>
            <a:ext cx="2714612" cy="6863417"/>
          </a:xfrm>
          <a:prstGeom prst="rect">
            <a:avLst/>
          </a:prstGeom>
          <a:solidFill>
            <a:schemeClr val="tx2">
              <a:lumMod val="60000"/>
              <a:lumOff val="40000"/>
            </a:schemeClr>
          </a:solidFill>
        </p:spPr>
        <p:txBody>
          <a:bodyPr wrap="square" rtlCol="0">
            <a:spAutoFit/>
          </a:bodyPr>
          <a:lstStyle/>
          <a:p>
            <a:pPr algn="r" rtl="1"/>
            <a:r>
              <a:rPr lang="ar-SY" sz="4000" b="1" dirty="0" smtClean="0">
                <a:solidFill>
                  <a:srgbClr val="FFFF00"/>
                </a:solidFill>
              </a:rPr>
              <a:t>فقام يونان وذهب لا الى </a:t>
            </a:r>
            <a:r>
              <a:rPr lang="ar-SY" sz="4000" b="1" dirty="0" err="1" smtClean="0">
                <a:solidFill>
                  <a:srgbClr val="FFFF00"/>
                </a:solidFill>
              </a:rPr>
              <a:t>نينوى</a:t>
            </a:r>
            <a:r>
              <a:rPr lang="ar-SY" sz="4000" b="1" dirty="0" smtClean="0">
                <a:solidFill>
                  <a:srgbClr val="FFFF00"/>
                </a:solidFill>
              </a:rPr>
              <a:t> كما طلب منه الله بل </a:t>
            </a:r>
            <a:r>
              <a:rPr lang="ar-SY" sz="4000" b="1" dirty="0" err="1" smtClean="0">
                <a:solidFill>
                  <a:srgbClr val="FFFF00"/>
                </a:solidFill>
              </a:rPr>
              <a:t>بالأتجاه</a:t>
            </a:r>
            <a:r>
              <a:rPr lang="ar-SY" sz="4000" b="1" dirty="0" smtClean="0">
                <a:solidFill>
                  <a:srgbClr val="FFFF00"/>
                </a:solidFill>
              </a:rPr>
              <a:t> المعاكس نحو </a:t>
            </a:r>
            <a:r>
              <a:rPr lang="ar-SY" sz="4000" b="1" dirty="0" err="1" smtClean="0">
                <a:solidFill>
                  <a:srgbClr val="FFFF00"/>
                </a:solidFill>
              </a:rPr>
              <a:t>ترشيش</a:t>
            </a:r>
            <a:r>
              <a:rPr lang="ar-SY" sz="4000" b="1" dirty="0" smtClean="0">
                <a:solidFill>
                  <a:srgbClr val="FFFF00"/>
                </a:solidFill>
              </a:rPr>
              <a:t> خوفا من الله, وبحث عن سفينة تبحر به الى طرف العالم...</a:t>
            </a:r>
            <a:endParaRPr lang="en-US" sz="4000" b="1" dirty="0">
              <a:solidFill>
                <a:srgbClr val="FFFF00"/>
              </a:solidFill>
            </a:endParaRPr>
          </a:p>
        </p:txBody>
      </p:sp>
    </p:spTree>
    <p:extLst>
      <p:ext uri="{BB962C8B-B14F-4D97-AF65-F5344CB8AC3E}">
        <p14:creationId xmlns:p14="http://schemas.microsoft.com/office/powerpoint/2010/main" xmlns="" val="3939141592"/>
      </p:ext>
    </p:extLst>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6072198" cy="6858000"/>
          </a:xfrm>
          <a:prstGeom prst="rect">
            <a:avLst/>
          </a:prstGeom>
        </p:spPr>
      </p:pic>
      <p:sp>
        <p:nvSpPr>
          <p:cNvPr id="4" name="TextBox 3"/>
          <p:cNvSpPr txBox="1"/>
          <p:nvPr/>
        </p:nvSpPr>
        <p:spPr>
          <a:xfrm>
            <a:off x="6072198" y="0"/>
            <a:ext cx="3071802" cy="6863417"/>
          </a:xfrm>
          <a:prstGeom prst="rect">
            <a:avLst/>
          </a:prstGeom>
          <a:solidFill>
            <a:schemeClr val="accent6"/>
          </a:solidFill>
        </p:spPr>
        <p:txBody>
          <a:bodyPr wrap="square" rtlCol="0">
            <a:spAutoFit/>
          </a:bodyPr>
          <a:lstStyle/>
          <a:p>
            <a:pPr algn="r" rtl="1"/>
            <a:r>
              <a:rPr lang="ar-SY" sz="4000" b="1" dirty="0" smtClean="0">
                <a:solidFill>
                  <a:srgbClr val="002060"/>
                </a:solidFill>
              </a:rPr>
              <a:t>فأرسل الله ريحا شديدة وعاصفة قوية على البحر فأخذ المركب يتمايل ويهتز فخاف البحارة وأخذ كل منهم يتضرع الى الهه رامين كل ما يحملون من مؤنة  في البحر.</a:t>
            </a:r>
            <a:endParaRPr lang="en-US" sz="4000" b="1" dirty="0">
              <a:solidFill>
                <a:srgbClr val="002060"/>
              </a:solidFill>
            </a:endParaRPr>
          </a:p>
        </p:txBody>
      </p:sp>
    </p:spTree>
    <p:extLst>
      <p:ext uri="{BB962C8B-B14F-4D97-AF65-F5344CB8AC3E}">
        <p14:creationId xmlns:p14="http://schemas.microsoft.com/office/powerpoint/2010/main" xmlns="" val="2397870949"/>
      </p:ext>
    </p:extLst>
  </p:cSld>
  <p:clrMapOvr>
    <a:masterClrMapping/>
  </p:clrMapOvr>
  <p:transition spd="slow">
    <p:spli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500702"/>
          </a:xfrm>
          <a:prstGeom prst="rect">
            <a:avLst/>
          </a:prstGeom>
        </p:spPr>
      </p:pic>
      <p:sp>
        <p:nvSpPr>
          <p:cNvPr id="4" name="TextBox 3"/>
          <p:cNvSpPr txBox="1"/>
          <p:nvPr/>
        </p:nvSpPr>
        <p:spPr>
          <a:xfrm>
            <a:off x="0" y="5500702"/>
            <a:ext cx="9144000" cy="1446550"/>
          </a:xfrm>
          <a:prstGeom prst="rect">
            <a:avLst/>
          </a:prstGeom>
          <a:solidFill>
            <a:schemeClr val="accent6">
              <a:lumMod val="75000"/>
            </a:schemeClr>
          </a:solidFill>
        </p:spPr>
        <p:txBody>
          <a:bodyPr wrap="square" rtlCol="0">
            <a:spAutoFit/>
          </a:bodyPr>
          <a:lstStyle/>
          <a:p>
            <a:pPr algn="r" rtl="1"/>
            <a:r>
              <a:rPr lang="ar-SY" sz="4400" b="1" dirty="0" smtClean="0">
                <a:solidFill>
                  <a:srgbClr val="002060"/>
                </a:solidFill>
              </a:rPr>
              <a:t>كان يونان نائما في بطن المركب فنزل ربان المركب وأيقظه ليصلي الى الهه فلعله ينقذهم...</a:t>
            </a:r>
            <a:endParaRPr lang="en-US" sz="4400" b="1" dirty="0">
              <a:solidFill>
                <a:srgbClr val="002060"/>
              </a:solidFill>
            </a:endParaRPr>
          </a:p>
        </p:txBody>
      </p:sp>
    </p:spTree>
    <p:extLst>
      <p:ext uri="{BB962C8B-B14F-4D97-AF65-F5344CB8AC3E}">
        <p14:creationId xmlns:p14="http://schemas.microsoft.com/office/powerpoint/2010/main" xmlns="" val="4262159284"/>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6357950" cy="6858000"/>
          </a:xfrm>
          <a:prstGeom prst="rect">
            <a:avLst/>
          </a:prstGeom>
        </p:spPr>
      </p:pic>
      <p:sp>
        <p:nvSpPr>
          <p:cNvPr id="5" name="TextBox 4"/>
          <p:cNvSpPr txBox="1"/>
          <p:nvPr/>
        </p:nvSpPr>
        <p:spPr>
          <a:xfrm>
            <a:off x="6357950" y="0"/>
            <a:ext cx="2786050" cy="6863417"/>
          </a:xfrm>
          <a:prstGeom prst="rect">
            <a:avLst/>
          </a:prstGeom>
          <a:solidFill>
            <a:schemeClr val="accent4">
              <a:lumMod val="60000"/>
              <a:lumOff val="40000"/>
            </a:schemeClr>
          </a:solidFill>
        </p:spPr>
        <p:txBody>
          <a:bodyPr wrap="square" rtlCol="0">
            <a:spAutoFit/>
          </a:bodyPr>
          <a:lstStyle/>
          <a:p>
            <a:pPr algn="r" rtl="1"/>
            <a:r>
              <a:rPr lang="ar-SY" sz="4000" b="1" dirty="0" smtClean="0">
                <a:solidFill>
                  <a:srgbClr val="002060"/>
                </a:solidFill>
              </a:rPr>
              <a:t>أخذ البحارة بالتساؤل فيما بينهم عن سبب العاصفة وغضب </a:t>
            </a:r>
            <a:r>
              <a:rPr lang="ar-SY" sz="4000" b="1" dirty="0" err="1" smtClean="0">
                <a:solidFill>
                  <a:srgbClr val="002060"/>
                </a:solidFill>
              </a:rPr>
              <a:t>الألهة</a:t>
            </a:r>
            <a:r>
              <a:rPr lang="ar-SY" sz="4000" b="1" dirty="0" smtClean="0">
                <a:solidFill>
                  <a:srgbClr val="002060"/>
                </a:solidFill>
              </a:rPr>
              <a:t> ولما عرفوا بقصة يونان قرروا رميه في البحر </a:t>
            </a:r>
            <a:r>
              <a:rPr lang="ar-SY" sz="4000" b="1" dirty="0" err="1" smtClean="0">
                <a:solidFill>
                  <a:srgbClr val="002060"/>
                </a:solidFill>
              </a:rPr>
              <a:t>ليهدىء</a:t>
            </a:r>
            <a:r>
              <a:rPr lang="ar-SY" sz="4000" b="1" dirty="0" smtClean="0">
                <a:solidFill>
                  <a:srgbClr val="002060"/>
                </a:solidFill>
              </a:rPr>
              <a:t> من غضب الهه...</a:t>
            </a:r>
            <a:endParaRPr lang="en-US" sz="4000" b="1" dirty="0">
              <a:solidFill>
                <a:srgbClr val="002060"/>
              </a:solidFill>
            </a:endParaRPr>
          </a:p>
        </p:txBody>
      </p:sp>
    </p:spTree>
    <p:extLst>
      <p:ext uri="{BB962C8B-B14F-4D97-AF65-F5344CB8AC3E}">
        <p14:creationId xmlns:p14="http://schemas.microsoft.com/office/powerpoint/2010/main" xmlns="" val="3340970208"/>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
            <a:ext cx="6715140" cy="6858000"/>
          </a:xfrm>
          <a:prstGeom prst="rect">
            <a:avLst/>
          </a:prstGeom>
        </p:spPr>
      </p:pic>
      <p:sp>
        <p:nvSpPr>
          <p:cNvPr id="4" name="TextBox 3"/>
          <p:cNvSpPr txBox="1"/>
          <p:nvPr/>
        </p:nvSpPr>
        <p:spPr>
          <a:xfrm>
            <a:off x="6715140" y="0"/>
            <a:ext cx="2428860" cy="6863417"/>
          </a:xfrm>
          <a:prstGeom prst="rect">
            <a:avLst/>
          </a:prstGeom>
          <a:solidFill>
            <a:schemeClr val="accent4">
              <a:lumMod val="60000"/>
              <a:lumOff val="40000"/>
            </a:schemeClr>
          </a:solidFill>
        </p:spPr>
        <p:txBody>
          <a:bodyPr wrap="square" rtlCol="0">
            <a:spAutoFit/>
          </a:bodyPr>
          <a:lstStyle/>
          <a:p>
            <a:pPr algn="r" rtl="1"/>
            <a:r>
              <a:rPr lang="ar-SY" sz="4000" dirty="0" smtClean="0"/>
              <a:t>لكن البحارة ترددوا في رميه وقرروا التجديف نحو الشاطىء لكن العاصفة اشتدت عليهم فأخذوا يونان ورموه في البحر...</a:t>
            </a:r>
          </a:p>
          <a:p>
            <a:pPr algn="r" rtl="1"/>
            <a:endParaRPr lang="en-US" sz="4000" dirty="0"/>
          </a:p>
        </p:txBody>
      </p:sp>
    </p:spTree>
    <p:extLst>
      <p:ext uri="{BB962C8B-B14F-4D97-AF65-F5344CB8AC3E}">
        <p14:creationId xmlns:p14="http://schemas.microsoft.com/office/powerpoint/2010/main" xmlns="" val="2321729966"/>
      </p:ext>
    </p:extLst>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6715140" cy="6858000"/>
          </a:xfrm>
          <a:prstGeom prst="rect">
            <a:avLst/>
          </a:prstGeom>
        </p:spPr>
      </p:pic>
      <p:sp>
        <p:nvSpPr>
          <p:cNvPr id="4" name="TextBox 3"/>
          <p:cNvSpPr txBox="1"/>
          <p:nvPr/>
        </p:nvSpPr>
        <p:spPr>
          <a:xfrm>
            <a:off x="6715140" y="0"/>
            <a:ext cx="2428860" cy="6986528"/>
          </a:xfrm>
          <a:prstGeom prst="rect">
            <a:avLst/>
          </a:prstGeom>
          <a:solidFill>
            <a:schemeClr val="accent3"/>
          </a:solidFill>
        </p:spPr>
        <p:txBody>
          <a:bodyPr wrap="square" rtlCol="0">
            <a:spAutoFit/>
          </a:bodyPr>
          <a:lstStyle/>
          <a:p>
            <a:pPr algn="r" rtl="1"/>
            <a:r>
              <a:rPr lang="ar-SY" sz="2800" b="1" dirty="0" smtClean="0"/>
              <a:t>فجاء حوت كبير وابتلعه فبقي يونان ثلاث أيام في بطن الحوت حيث أخذ يصلي الى الله:» من أعماق الموت صرخت اليك يا رب فأجبني ... لقد تساءلت ربما أنت لم تعد تحبني فالماء تغمرني والطحالب تخنقني سأموت في القريب العاجل لهذا فكرت بك عل صلاتي تصل اليك فتنقذني ... </a:t>
            </a:r>
            <a:endParaRPr lang="en-US" sz="2800" b="1" dirty="0"/>
          </a:p>
        </p:txBody>
      </p:sp>
    </p:spTree>
    <p:extLst>
      <p:ext uri="{BB962C8B-B14F-4D97-AF65-F5344CB8AC3E}">
        <p14:creationId xmlns:p14="http://schemas.microsoft.com/office/powerpoint/2010/main" xmlns="" val="1940240078"/>
      </p:ext>
    </p:extLst>
  </p:cSld>
  <p:clrMapOvr>
    <a:masterClrMapping/>
  </p:clrMapOvr>
  <p:transition spd="slow">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000636"/>
          </a:xfrm>
          <a:prstGeom prst="rect">
            <a:avLst/>
          </a:prstGeom>
        </p:spPr>
      </p:pic>
      <p:sp>
        <p:nvSpPr>
          <p:cNvPr id="4" name="TextBox 3"/>
          <p:cNvSpPr txBox="1"/>
          <p:nvPr/>
        </p:nvSpPr>
        <p:spPr>
          <a:xfrm>
            <a:off x="0" y="5000636"/>
            <a:ext cx="9144000" cy="1938992"/>
          </a:xfrm>
          <a:prstGeom prst="rect">
            <a:avLst/>
          </a:prstGeom>
          <a:solidFill>
            <a:schemeClr val="accent6"/>
          </a:solidFill>
        </p:spPr>
        <p:txBody>
          <a:bodyPr wrap="square" rtlCol="0">
            <a:spAutoFit/>
          </a:bodyPr>
          <a:lstStyle/>
          <a:p>
            <a:pPr algn="r" rtl="1"/>
            <a:r>
              <a:rPr lang="ar-SY" sz="2800" b="1" dirty="0" smtClean="0">
                <a:solidFill>
                  <a:srgbClr val="002060"/>
                </a:solidFill>
              </a:rPr>
              <a:t>تقيأ الحوت يونان على </a:t>
            </a:r>
            <a:r>
              <a:rPr lang="ar-SY" sz="2800" b="1" dirty="0" err="1" smtClean="0">
                <a:solidFill>
                  <a:srgbClr val="002060"/>
                </a:solidFill>
              </a:rPr>
              <a:t>الشاطىء</a:t>
            </a:r>
            <a:r>
              <a:rPr lang="ar-SY" sz="2800" b="1" dirty="0" smtClean="0">
                <a:solidFill>
                  <a:srgbClr val="002060"/>
                </a:solidFill>
              </a:rPr>
              <a:t> وهنا طلب الله مرة ثانية من يونان أن يذهب الى </a:t>
            </a:r>
            <a:r>
              <a:rPr lang="ar-SY" sz="2800" b="1" dirty="0" err="1" smtClean="0">
                <a:solidFill>
                  <a:srgbClr val="002060"/>
                </a:solidFill>
              </a:rPr>
              <a:t>نينوى</a:t>
            </a:r>
            <a:r>
              <a:rPr lang="ar-SY" sz="2800" b="1" dirty="0" smtClean="0">
                <a:solidFill>
                  <a:srgbClr val="002060"/>
                </a:solidFill>
              </a:rPr>
              <a:t> ليهدي شعبها الى طريق الرب وفي هذه المرة فعل يونان كما طلب منه الرب  فاتجه الى </a:t>
            </a:r>
            <a:r>
              <a:rPr lang="ar-SY" sz="2800" b="1" dirty="0" err="1" smtClean="0">
                <a:solidFill>
                  <a:srgbClr val="002060"/>
                </a:solidFill>
              </a:rPr>
              <a:t>نينوى</a:t>
            </a:r>
            <a:r>
              <a:rPr lang="ar-SY" sz="2800" b="1" dirty="0" smtClean="0">
                <a:solidFill>
                  <a:srgbClr val="002060"/>
                </a:solidFill>
              </a:rPr>
              <a:t> حيث استمع اليه الشعب كله وفعلوا كما أمرهم الرب فاهتدوا جميعهم وتركوا الشر</a:t>
            </a:r>
            <a:r>
              <a:rPr lang="ar-SY" sz="3600" b="1" dirty="0" smtClean="0">
                <a:solidFill>
                  <a:srgbClr val="002060"/>
                </a:solidFill>
              </a:rPr>
              <a:t>.</a:t>
            </a:r>
            <a:endParaRPr lang="en-US" sz="3600" b="1" dirty="0">
              <a:solidFill>
                <a:srgbClr val="002060"/>
              </a:solidFill>
            </a:endParaRPr>
          </a:p>
        </p:txBody>
      </p:sp>
    </p:spTree>
    <p:extLst>
      <p:ext uri="{BB962C8B-B14F-4D97-AF65-F5344CB8AC3E}">
        <p14:creationId xmlns:p14="http://schemas.microsoft.com/office/powerpoint/2010/main" xmlns="" val="217827676"/>
      </p:ext>
    </p:extLst>
  </p:cSld>
  <p:clrMapOvr>
    <a:masterClrMapping/>
  </p:clrMapOvr>
  <p:transition spd="slow">
    <p:wheel spokes="8"/>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230</Words>
  <Application>Microsoft Office PowerPoint</Application>
  <PresentationFormat>On-screen Show (4:3)</PresentationFormat>
  <Paragraphs>9</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Slide 1</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fmm hananiya</dc:creator>
  <cp:lastModifiedBy>Computer</cp:lastModifiedBy>
  <cp:revision>9</cp:revision>
  <dcterms:created xsi:type="dcterms:W3CDTF">2012-10-02T11:19:56Z</dcterms:created>
  <dcterms:modified xsi:type="dcterms:W3CDTF">2012-12-02T22:27:20Z</dcterms:modified>
</cp:coreProperties>
</file>