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2" Type="http://schemas.openxmlformats.org/officeDocument/2006/relationships/slide" Target="slides/slide8.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4dd40bb699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4dd40bb699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4dd40bb699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4dd40bb699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Google Shape;71;g4dd40bb699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4dd40bb699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Google Shape;77;g4dd4eda1c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4dd4eda1c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Google Shape;83;g4dd4eda1c0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4dd4eda1c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4dd4eda1c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4dd4eda1c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4dd4eda1c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4dd4eda1c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pic>
        <p:nvPicPr>
          <p:cNvPr id="56" name="Google Shape;56;p13"/>
          <p:cNvPicPr preferRelativeResize="0"/>
          <p:nvPr/>
        </p:nvPicPr>
        <p:blipFill>
          <a:blip r:embed="rId3">
            <a:alphaModFix/>
          </a:blip>
          <a:stretch>
            <a:fillRect/>
          </a:stretch>
        </p:blipFill>
        <p:spPr>
          <a:xfrm>
            <a:off x="742581" y="-6350"/>
            <a:ext cx="7560051" cy="5143500"/>
          </a:xfrm>
          <a:prstGeom prst="rect">
            <a:avLst/>
          </a:prstGeom>
          <a:noFill/>
          <a:ln>
            <a:noFill/>
          </a:ln>
        </p:spPr>
      </p:pic>
      <p:sp>
        <p:nvSpPr>
          <p:cNvPr id="57" name="Google Shape;57;p13"/>
          <p:cNvSpPr/>
          <p:nvPr/>
        </p:nvSpPr>
        <p:spPr>
          <a:xfrm>
            <a:off x="1471050" y="28225"/>
            <a:ext cx="6100200" cy="79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t>الحب هو السر</a:t>
            </a:r>
            <a:endParaRPr sz="3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777506" y="0"/>
            <a:ext cx="7525124" cy="5143500"/>
          </a:xfrm>
          <a:prstGeom prst="rect">
            <a:avLst/>
          </a:prstGeom>
          <a:noFill/>
          <a:ln>
            <a:noFill/>
          </a:ln>
        </p:spPr>
      </p:pic>
      <p:sp>
        <p:nvSpPr>
          <p:cNvPr id="63" name="Google Shape;63;p14"/>
          <p:cNvSpPr/>
          <p:nvPr/>
        </p:nvSpPr>
        <p:spPr>
          <a:xfrm>
            <a:off x="777500" y="4371625"/>
            <a:ext cx="7525200" cy="79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الحب عبارة عن سر لماذا هناك بشر نحبهم هكذا مباشرة عند رؤيتهم مباشرة واخرين لا نحبهم؟</a:t>
            </a:r>
            <a:endParaRPr sz="2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pic>
        <p:nvPicPr>
          <p:cNvPr id="68" name="Google Shape;68;p15"/>
          <p:cNvPicPr preferRelativeResize="0"/>
          <p:nvPr/>
        </p:nvPicPr>
        <p:blipFill>
          <a:blip r:embed="rId3">
            <a:alphaModFix/>
          </a:blip>
          <a:stretch>
            <a:fillRect/>
          </a:stretch>
        </p:blipFill>
        <p:spPr>
          <a:xfrm>
            <a:off x="777500" y="-41275"/>
            <a:ext cx="7525200" cy="5143500"/>
          </a:xfrm>
          <a:prstGeom prst="rect">
            <a:avLst/>
          </a:prstGeom>
          <a:noFill/>
          <a:ln>
            <a:noFill/>
          </a:ln>
        </p:spPr>
      </p:pic>
      <p:sp>
        <p:nvSpPr>
          <p:cNvPr id="69" name="Google Shape;69;p15"/>
          <p:cNvSpPr/>
          <p:nvPr/>
        </p:nvSpPr>
        <p:spPr>
          <a:xfrm>
            <a:off x="777500" y="4371625"/>
            <a:ext cx="7525200" cy="792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الحب عبارة عن سر فعندما يكون لدينا الرغبة الدائمة بالبقاء مع صديق فيكون قلبنا سعيد فقط لرؤيته عندما نعرف بأننا نحبه ولكن يبقى السؤال هل نعرف لماذا نحبه؟</a:t>
            </a:r>
            <a:endParaRPr sz="2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793375" y="-6350"/>
            <a:ext cx="7525199" cy="5143500"/>
          </a:xfrm>
          <a:prstGeom prst="rect">
            <a:avLst/>
          </a:prstGeom>
          <a:noFill/>
          <a:ln>
            <a:noFill/>
          </a:ln>
        </p:spPr>
      </p:pic>
      <p:sp>
        <p:nvSpPr>
          <p:cNvPr id="75" name="Google Shape;75;p16"/>
          <p:cNvSpPr/>
          <p:nvPr/>
        </p:nvSpPr>
        <p:spPr>
          <a:xfrm>
            <a:off x="777500" y="3759200"/>
            <a:ext cx="7525200" cy="1404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الحب عبارة عن سر</a:t>
            </a:r>
            <a:endParaRPr sz="2200"/>
          </a:p>
          <a:p>
            <a:pPr indent="0" lvl="0" marL="0" rtl="0" algn="ctr">
              <a:spcBef>
                <a:spcPts val="0"/>
              </a:spcBef>
              <a:spcAft>
                <a:spcPts val="0"/>
              </a:spcAft>
              <a:buNone/>
            </a:pPr>
            <a:r>
              <a:rPr lang="en-GB" sz="2200"/>
              <a:t>أحيانا من الممكن لنا أن نحب شخصا ما أما هو فلا يحبنا عندها فان الحب يسبب الالم. وقد يوصلنا الى حالة من القلق وربما البكاء. ورغم ذلك نستمر فى الايمان بأنه من الممتع أن تحب</a:t>
            </a:r>
            <a:endParaRPr sz="2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 name="Shape 79"/>
        <p:cNvGrpSpPr/>
        <p:nvPr/>
      </p:nvGrpSpPr>
      <p:grpSpPr>
        <a:xfrm>
          <a:off x="0" y="0"/>
          <a:ext cx="0" cy="0"/>
          <a:chOff x="0" y="0"/>
          <a:chExt cx="0" cy="0"/>
        </a:xfrm>
      </p:grpSpPr>
      <p:pic>
        <p:nvPicPr>
          <p:cNvPr id="80" name="Google Shape;80;p17"/>
          <p:cNvPicPr preferRelativeResize="0"/>
          <p:nvPr/>
        </p:nvPicPr>
        <p:blipFill>
          <a:blip r:embed="rId3">
            <a:alphaModFix/>
          </a:blip>
          <a:stretch>
            <a:fillRect/>
          </a:stretch>
        </p:blipFill>
        <p:spPr>
          <a:xfrm>
            <a:off x="815600" y="-31750"/>
            <a:ext cx="7525199" cy="5143500"/>
          </a:xfrm>
          <a:prstGeom prst="rect">
            <a:avLst/>
          </a:prstGeom>
          <a:noFill/>
          <a:ln>
            <a:noFill/>
          </a:ln>
        </p:spPr>
      </p:pic>
      <p:sp>
        <p:nvSpPr>
          <p:cNvPr id="81" name="Google Shape;81;p17"/>
          <p:cNvSpPr/>
          <p:nvPr/>
        </p:nvSpPr>
        <p:spPr>
          <a:xfrm>
            <a:off x="777500" y="3759200"/>
            <a:ext cx="7525200" cy="1404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الحب عبارة عن سر</a:t>
            </a:r>
            <a:endParaRPr sz="2200"/>
          </a:p>
          <a:p>
            <a:pPr indent="0" lvl="0" marL="0" rtl="0" algn="ctr">
              <a:spcBef>
                <a:spcPts val="0"/>
              </a:spcBef>
              <a:spcAft>
                <a:spcPts val="0"/>
              </a:spcAft>
              <a:buNone/>
            </a:pPr>
            <a:r>
              <a:rPr lang="en-GB" sz="2200"/>
              <a:t>ان الحب أقوى من أى شئ اخر بالرغم من هشاشته لذلك علينا أن نهتم به يوميا كزهرة جميلة لكى لا يفقد الوانه الحية </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pic>
        <p:nvPicPr>
          <p:cNvPr id="86" name="Google Shape;86;p18"/>
          <p:cNvPicPr preferRelativeResize="0"/>
          <p:nvPr/>
        </p:nvPicPr>
        <p:blipFill>
          <a:blip r:embed="rId3">
            <a:alphaModFix/>
          </a:blip>
          <a:stretch>
            <a:fillRect/>
          </a:stretch>
        </p:blipFill>
        <p:spPr>
          <a:xfrm>
            <a:off x="764800" y="-25400"/>
            <a:ext cx="7525199" cy="5143500"/>
          </a:xfrm>
          <a:prstGeom prst="rect">
            <a:avLst/>
          </a:prstGeom>
          <a:noFill/>
          <a:ln>
            <a:noFill/>
          </a:ln>
        </p:spPr>
      </p:pic>
      <p:sp>
        <p:nvSpPr>
          <p:cNvPr id="87" name="Google Shape;87;p18"/>
          <p:cNvSpPr/>
          <p:nvPr/>
        </p:nvSpPr>
        <p:spPr>
          <a:xfrm>
            <a:off x="777500" y="3759200"/>
            <a:ext cx="7525200" cy="1404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الحب عبارة عن سر</a:t>
            </a:r>
            <a:endParaRPr sz="2200"/>
          </a:p>
          <a:p>
            <a:pPr indent="0" lvl="0" marL="0" rtl="0" algn="ctr">
              <a:spcBef>
                <a:spcPts val="0"/>
              </a:spcBef>
              <a:spcAft>
                <a:spcPts val="0"/>
              </a:spcAft>
              <a:buNone/>
            </a:pPr>
            <a:r>
              <a:rPr lang="en-GB" sz="2200"/>
              <a:t>فى الحقيقية عندما تكون مع من نحب أباؤنا أمهاتنا أصدقاءنا فنشعر بأننا بحالة جيدة فنعرف باننا لن نسطيع العيش دون حب</a:t>
            </a:r>
            <a:endParaRPr sz="2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pic>
        <p:nvPicPr>
          <p:cNvPr id="92" name="Google Shape;92;p19"/>
          <p:cNvPicPr preferRelativeResize="0"/>
          <p:nvPr/>
        </p:nvPicPr>
        <p:blipFill>
          <a:blip r:embed="rId3">
            <a:alphaModFix/>
          </a:blip>
          <a:stretch>
            <a:fillRect/>
          </a:stretch>
        </p:blipFill>
        <p:spPr>
          <a:xfrm>
            <a:off x="793375" y="19050"/>
            <a:ext cx="7525199" cy="5143500"/>
          </a:xfrm>
          <a:prstGeom prst="rect">
            <a:avLst/>
          </a:prstGeom>
          <a:noFill/>
          <a:ln>
            <a:noFill/>
          </a:ln>
        </p:spPr>
      </p:pic>
      <p:sp>
        <p:nvSpPr>
          <p:cNvPr id="93" name="Google Shape;93;p19"/>
          <p:cNvSpPr/>
          <p:nvPr/>
        </p:nvSpPr>
        <p:spPr>
          <a:xfrm>
            <a:off x="777500" y="3759200"/>
            <a:ext cx="7525200" cy="1404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200"/>
              <a:t>ان ما يجعل عيون العشاق تلمع وضحكاتهم ترن إن ما يخبئ خلف كلمة أو حركة لطيفة ما يجهل الخياة عظيمة وجميلة انه الحب. واذا ما أرادنا أن نجد للحب كلمة أخرى فمن الممكن أن ندعوه</a:t>
            </a:r>
            <a:endParaRPr sz="2200"/>
          </a:p>
          <a:p>
            <a:pPr indent="0" lvl="0" marL="0" rtl="0" algn="ctr">
              <a:spcBef>
                <a:spcPts val="0"/>
              </a:spcBef>
              <a:spcAft>
                <a:spcPts val="0"/>
              </a:spcAft>
              <a:buNone/>
            </a:pPr>
            <a:r>
              <a:rPr lang="en-GB" sz="2200"/>
              <a:t>الله</a:t>
            </a:r>
            <a:endParaRPr sz="2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00" name="Google Shape;100;p20"/>
          <p:cNvPicPr preferRelativeResize="0"/>
          <p:nvPr/>
        </p:nvPicPr>
        <p:blipFill>
          <a:blip r:embed="rId3">
            <a:alphaModFix/>
          </a:blip>
          <a:stretch>
            <a:fillRect/>
          </a:stretch>
        </p:blipFill>
        <p:spPr>
          <a:xfrm>
            <a:off x="-30225" y="6350"/>
            <a:ext cx="4776849" cy="5143500"/>
          </a:xfrm>
          <a:prstGeom prst="rect">
            <a:avLst/>
          </a:prstGeom>
          <a:noFill/>
          <a:ln>
            <a:noFill/>
          </a:ln>
        </p:spPr>
      </p:pic>
      <p:sp>
        <p:nvSpPr>
          <p:cNvPr id="101" name="Google Shape;101;p20"/>
          <p:cNvSpPr/>
          <p:nvPr/>
        </p:nvSpPr>
        <p:spPr>
          <a:xfrm>
            <a:off x="4746625" y="20600"/>
            <a:ext cx="4397400" cy="5143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2000"/>
              <a:t>الحب هو السر</a:t>
            </a:r>
            <a:endParaRPr sz="2000"/>
          </a:p>
          <a:p>
            <a:pPr indent="0" lvl="0" marL="0" rtl="0" algn="ctr">
              <a:spcBef>
                <a:spcPts val="0"/>
              </a:spcBef>
              <a:spcAft>
                <a:spcPts val="0"/>
              </a:spcAft>
              <a:buNone/>
            </a:pPr>
            <a:r>
              <a:rPr lang="en-GB" sz="2000"/>
              <a:t>فى أى وقت تبدأ خبرة الحب؟ يمكن فى بداية لمسة رقيقة. أو قبل أن تولد أصلا؟ الاكيد أن الرغبة فى الحياة أو الكبران الطفل يريد أن يشعر بالحب أكثر من الرغبة فى الطعام. يحتاج أن يحب أيضا وتشغله مشاعره القوية المتقلبة. ومهما كان عمرنا الالم والامل القلق والسعادة وبدونهم تكون الحياة صعبة. وبالوقت تعرف أن الحب يحس ويتعلم ويمكن أن نعمل من أجله.لأن قلوبنا الصغيرة والحب يحتاج الى الكثير ليبقى على قيد الحياة. الحب تتأنى وترفق ولا يسامح كل شئ ويأمل فى كل شئ كما قال بولس الرسول وكان مرجعه هو حب الله الكامل. لكن حب البشر غير الكامل يكون الصورة الحقيقية الاقرب لحب الله. ممكن ان نقول للأطفال هذا وأكثر</a:t>
            </a:r>
            <a:endParaRPr sz="20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