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0" d="100"/>
          <a:sy n="60" d="100"/>
        </p:scale>
        <p:origin x="-786" y="-2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Y"/>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Y"/>
          </a:p>
        </p:txBody>
      </p:sp>
      <p:sp>
        <p:nvSpPr>
          <p:cNvPr id="4" name="Date Placeholder 3"/>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Y"/>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5" name="Footer Placeholder 4"/>
          <p:cNvSpPr>
            <a:spLocks noGrp="1"/>
          </p:cNvSpPr>
          <p:nvPr>
            <p:ph type="ftr" sz="quarter" idx="11"/>
          </p:nvPr>
        </p:nvSpPr>
        <p:spPr/>
        <p:txBody>
          <a:bodyPr/>
          <a:lstStyle/>
          <a:p>
            <a:endParaRPr lang="ar-SY"/>
          </a:p>
        </p:txBody>
      </p:sp>
      <p:sp>
        <p:nvSpPr>
          <p:cNvPr id="6" name="Slide Number Placeholder 5"/>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Date Placeholder 4"/>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7" name="Date Placeholder 6"/>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8" name="Footer Placeholder 7"/>
          <p:cNvSpPr>
            <a:spLocks noGrp="1"/>
          </p:cNvSpPr>
          <p:nvPr>
            <p:ph type="ftr" sz="quarter" idx="11"/>
          </p:nvPr>
        </p:nvSpPr>
        <p:spPr/>
        <p:txBody>
          <a:bodyPr/>
          <a:lstStyle/>
          <a:p>
            <a:endParaRPr lang="ar-SY"/>
          </a:p>
        </p:txBody>
      </p:sp>
      <p:sp>
        <p:nvSpPr>
          <p:cNvPr id="9" name="Slide Number Placeholder 8"/>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Y"/>
          </a:p>
        </p:txBody>
      </p:sp>
      <p:sp>
        <p:nvSpPr>
          <p:cNvPr id="3" name="Date Placeholder 2"/>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4" name="Footer Placeholder 3"/>
          <p:cNvSpPr>
            <a:spLocks noGrp="1"/>
          </p:cNvSpPr>
          <p:nvPr>
            <p:ph type="ftr" sz="quarter" idx="11"/>
          </p:nvPr>
        </p:nvSpPr>
        <p:spPr/>
        <p:txBody>
          <a:bodyPr/>
          <a:lstStyle/>
          <a:p>
            <a:endParaRPr lang="ar-SY"/>
          </a:p>
        </p:txBody>
      </p:sp>
      <p:sp>
        <p:nvSpPr>
          <p:cNvPr id="5" name="Slide Number Placeholder 4"/>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3" name="Footer Placeholder 2"/>
          <p:cNvSpPr>
            <a:spLocks noGrp="1"/>
          </p:cNvSpPr>
          <p:nvPr>
            <p:ph type="ftr" sz="quarter" idx="11"/>
          </p:nvPr>
        </p:nvSpPr>
        <p:spPr/>
        <p:txBody>
          <a:bodyPr/>
          <a:lstStyle/>
          <a:p>
            <a:endParaRPr lang="ar-SY"/>
          </a:p>
        </p:txBody>
      </p:sp>
      <p:sp>
        <p:nvSpPr>
          <p:cNvPr id="4" name="Slide Number Placeholder 3"/>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1A8D0F-C1DD-4092-BA0B-549FB39A2E06}" type="datetimeFigureOut">
              <a:rPr lang="ar-SY" smtClean="0"/>
              <a:pPr/>
              <a:t>01/12/1433</a:t>
            </a:fld>
            <a:endParaRPr lang="ar-SY"/>
          </a:p>
        </p:txBody>
      </p:sp>
      <p:sp>
        <p:nvSpPr>
          <p:cNvPr id="6" name="Footer Placeholder 5"/>
          <p:cNvSpPr>
            <a:spLocks noGrp="1"/>
          </p:cNvSpPr>
          <p:nvPr>
            <p:ph type="ftr" sz="quarter" idx="11"/>
          </p:nvPr>
        </p:nvSpPr>
        <p:spPr/>
        <p:txBody>
          <a:bodyPr/>
          <a:lstStyle/>
          <a:p>
            <a:endParaRPr lang="ar-SY"/>
          </a:p>
        </p:txBody>
      </p:sp>
      <p:sp>
        <p:nvSpPr>
          <p:cNvPr id="7" name="Slide Number Placeholder 6"/>
          <p:cNvSpPr>
            <a:spLocks noGrp="1"/>
          </p:cNvSpPr>
          <p:nvPr>
            <p:ph type="sldNum" sz="quarter" idx="12"/>
          </p:nvPr>
        </p:nvSpPr>
        <p:spPr/>
        <p:txBody>
          <a:bodyPr/>
          <a:lstStyle/>
          <a:p>
            <a:fld id="{ABBA7553-72D3-45B9-B401-C352E0DC3C83}" type="slidenum">
              <a:rPr lang="ar-SY" smtClean="0"/>
              <a:pPr/>
              <a:t>‹#›</a:t>
            </a:fld>
            <a:endParaRPr lang="ar-S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Y"/>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Y"/>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01A8D0F-C1DD-4092-BA0B-549FB39A2E06}" type="datetimeFigureOut">
              <a:rPr lang="ar-SY" smtClean="0"/>
              <a:pPr/>
              <a:t>01/12/1433</a:t>
            </a:fld>
            <a:endParaRPr lang="ar-S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Y"/>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BBA7553-72D3-45B9-B401-C352E0DC3C83}" type="slidenum">
              <a:rPr lang="ar-SY" smtClean="0"/>
              <a:pPr/>
              <a:t>‹#›</a:t>
            </a:fld>
            <a:endParaRPr lang="ar-S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Y"/>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1.jpg"/>
          <p:cNvPicPr>
            <a:picLocks noChangeAspect="1"/>
          </p:cNvPicPr>
          <p:nvPr/>
        </p:nvPicPr>
        <p:blipFill>
          <a:blip r:embed="rId2" cstate="print"/>
          <a:stretch>
            <a:fillRect/>
          </a:stretch>
        </p:blipFill>
        <p:spPr>
          <a:xfrm>
            <a:off x="685800" y="609600"/>
            <a:ext cx="7752470" cy="5194955"/>
          </a:xfrm>
          <a:prstGeom prst="rect">
            <a:avLst/>
          </a:prstGeom>
        </p:spPr>
      </p:pic>
      <p:sp>
        <p:nvSpPr>
          <p:cNvPr id="4" name="Oval 3"/>
          <p:cNvSpPr/>
          <p:nvPr/>
        </p:nvSpPr>
        <p:spPr>
          <a:xfrm>
            <a:off x="2514600" y="1447800"/>
            <a:ext cx="4267200" cy="388620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Y" sz="6600" b="1" dirty="0" smtClean="0">
                <a:solidFill>
                  <a:schemeClr val="accent6">
                    <a:lumMod val="50000"/>
                  </a:schemeClr>
                </a:solidFill>
              </a:rPr>
              <a:t>تيموتي صباح عيد الفصح</a:t>
            </a:r>
            <a:endParaRPr lang="en-GB" sz="6600" b="1" dirty="0">
              <a:solidFill>
                <a:schemeClr val="accent6">
                  <a:lumMod val="50000"/>
                </a:schemeClr>
              </a:solidFill>
            </a:endParaRPr>
          </a:p>
        </p:txBody>
      </p:sp>
    </p:spTree>
  </p:cSld>
  <p:clrMapOvr>
    <a:masterClrMapping/>
  </p:clrMapOvr>
  <p:transition spd="slow">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jpg"/>
          <p:cNvPicPr>
            <a:picLocks noChangeAspect="1"/>
          </p:cNvPicPr>
          <p:nvPr/>
        </p:nvPicPr>
        <p:blipFill>
          <a:blip r:embed="rId2" cstate="print"/>
          <a:stretch>
            <a:fillRect/>
          </a:stretch>
        </p:blipFill>
        <p:spPr>
          <a:xfrm>
            <a:off x="0" y="0"/>
            <a:ext cx="9143999" cy="5791200"/>
          </a:xfrm>
          <a:prstGeom prst="rect">
            <a:avLst/>
          </a:prstGeom>
        </p:spPr>
      </p:pic>
      <p:sp>
        <p:nvSpPr>
          <p:cNvPr id="4" name="TextBox 3"/>
          <p:cNvSpPr txBox="1"/>
          <p:nvPr/>
        </p:nvSpPr>
        <p:spPr>
          <a:xfrm>
            <a:off x="0" y="5791200"/>
            <a:ext cx="9144000" cy="1077218"/>
          </a:xfrm>
          <a:prstGeom prst="rect">
            <a:avLst/>
          </a:prstGeom>
          <a:solidFill>
            <a:schemeClr val="accent2">
              <a:lumMod val="60000"/>
              <a:lumOff val="40000"/>
            </a:schemeClr>
          </a:solidFill>
        </p:spPr>
        <p:txBody>
          <a:bodyPr wrap="square" rtlCol="0">
            <a:spAutoFit/>
          </a:bodyPr>
          <a:lstStyle/>
          <a:p>
            <a:r>
              <a:rPr lang="ar-SY" sz="3200" dirty="0" smtClean="0">
                <a:solidFill>
                  <a:srgbClr val="002060"/>
                </a:solidFill>
              </a:rPr>
              <a:t>ثم </a:t>
            </a:r>
            <a:r>
              <a:rPr lang="ar-SY" sz="3200" smtClean="0">
                <a:solidFill>
                  <a:srgbClr val="002060"/>
                </a:solidFill>
              </a:rPr>
              <a:t>اكتشف أولى </a:t>
            </a:r>
            <a:r>
              <a:rPr lang="ar-SY" sz="3200" dirty="0" smtClean="0">
                <a:solidFill>
                  <a:srgbClr val="002060"/>
                </a:solidFill>
              </a:rPr>
              <a:t>زهور السوسن بالقرب من الأرجوحة وقال : كم هي جميلة وهي صفراء وردية اللون</a:t>
            </a:r>
            <a:endParaRPr lang="en-GB" sz="3200" dirty="0">
              <a:solidFill>
                <a:srgbClr val="002060"/>
              </a:solidFill>
            </a:endParaRPr>
          </a:p>
        </p:txBody>
      </p:sp>
    </p:spTree>
  </p:cSld>
  <p:clrMapOvr>
    <a:masterClrMapping/>
  </p:clrMapOvr>
  <p:transition spd="slow">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1.jpg"/>
          <p:cNvPicPr>
            <a:picLocks noChangeAspect="1"/>
          </p:cNvPicPr>
          <p:nvPr/>
        </p:nvPicPr>
        <p:blipFill>
          <a:blip r:embed="rId2" cstate="print"/>
          <a:stretch>
            <a:fillRect/>
          </a:stretch>
        </p:blipFill>
        <p:spPr>
          <a:xfrm>
            <a:off x="0" y="0"/>
            <a:ext cx="7010400" cy="6858000"/>
          </a:xfrm>
          <a:prstGeom prst="rect">
            <a:avLst/>
          </a:prstGeom>
        </p:spPr>
      </p:pic>
      <p:sp>
        <p:nvSpPr>
          <p:cNvPr id="4" name="TextBox 3"/>
          <p:cNvSpPr txBox="1"/>
          <p:nvPr/>
        </p:nvSpPr>
        <p:spPr>
          <a:xfrm>
            <a:off x="7010400" y="0"/>
            <a:ext cx="2133600" cy="6986528"/>
          </a:xfrm>
          <a:prstGeom prst="rect">
            <a:avLst/>
          </a:prstGeom>
          <a:solidFill>
            <a:schemeClr val="accent2">
              <a:lumMod val="40000"/>
              <a:lumOff val="60000"/>
            </a:schemeClr>
          </a:solidFill>
        </p:spPr>
        <p:txBody>
          <a:bodyPr wrap="square" rtlCol="0">
            <a:spAutoFit/>
          </a:bodyPr>
          <a:lstStyle/>
          <a:p>
            <a:r>
              <a:rPr lang="ar-SY" sz="3200" b="1" dirty="0" smtClean="0">
                <a:solidFill>
                  <a:srgbClr val="002060"/>
                </a:solidFill>
              </a:rPr>
              <a:t>وشعر تيمو بالرغبة في التحرك والغناء والضحك والجري... فأطلق لفرحه العنان وذهب الى رفاقه يشاركهم سعادته رفاقه الموجودين في الطرف الآخر من </a:t>
            </a:r>
            <a:r>
              <a:rPr lang="ar-SY" sz="3200" b="1" dirty="0" smtClean="0">
                <a:solidFill>
                  <a:srgbClr val="002060"/>
                </a:solidFill>
              </a:rPr>
              <a:t>السياج</a:t>
            </a:r>
            <a:endParaRPr lang="en-US" sz="3200" b="1" dirty="0" smtClean="0">
              <a:solidFill>
                <a:srgbClr val="002060"/>
              </a:solidFill>
            </a:endParaRPr>
          </a:p>
          <a:p>
            <a:endParaRPr lang="en-GB" sz="3200" b="1" dirty="0">
              <a:solidFill>
                <a:srgbClr val="002060"/>
              </a:solidFill>
            </a:endParaRPr>
          </a:p>
        </p:txBody>
      </p:sp>
    </p:spTree>
  </p:cSld>
  <p:clrMapOvr>
    <a:masterClrMapping/>
  </p:clrMapOvr>
  <p:transition spd="slow">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2.jpg"/>
          <p:cNvPicPr>
            <a:picLocks noChangeAspect="1"/>
          </p:cNvPicPr>
          <p:nvPr/>
        </p:nvPicPr>
        <p:blipFill>
          <a:blip r:embed="rId2" cstate="print"/>
          <a:stretch>
            <a:fillRect/>
          </a:stretch>
        </p:blipFill>
        <p:spPr>
          <a:xfrm>
            <a:off x="0" y="0"/>
            <a:ext cx="7239000" cy="6858000"/>
          </a:xfrm>
          <a:prstGeom prst="rect">
            <a:avLst/>
          </a:prstGeom>
        </p:spPr>
      </p:pic>
      <p:sp>
        <p:nvSpPr>
          <p:cNvPr id="4" name="TextBox 3"/>
          <p:cNvSpPr txBox="1"/>
          <p:nvPr/>
        </p:nvSpPr>
        <p:spPr>
          <a:xfrm>
            <a:off x="7162800" y="0"/>
            <a:ext cx="1981200" cy="6986528"/>
          </a:xfrm>
          <a:prstGeom prst="rect">
            <a:avLst/>
          </a:prstGeom>
          <a:solidFill>
            <a:schemeClr val="accent6"/>
          </a:solidFill>
        </p:spPr>
        <p:txBody>
          <a:bodyPr wrap="square" rtlCol="0">
            <a:spAutoFit/>
          </a:bodyPr>
          <a:lstStyle/>
          <a:p>
            <a:r>
              <a:rPr lang="ar-SY" sz="2800" b="1" dirty="0" smtClean="0">
                <a:solidFill>
                  <a:srgbClr val="002060"/>
                </a:solidFill>
              </a:rPr>
              <a:t>وذكرته السنونو قائلة: امرح جيدا يا تيمو ولكن لا تنسى ان تبشرهم بالنبأ السعيد لقد جاء الربيع وبعثت الطبيعة من جديد اسمع لقد بدأت الأجراس تقرع نعم انه عيد الفصح انها الحياة ايضا تولد من جديد</a:t>
            </a:r>
            <a:r>
              <a:rPr lang="ar-SY" sz="2800" b="1" dirty="0" smtClean="0">
                <a:solidFill>
                  <a:srgbClr val="002060"/>
                </a:solidFill>
              </a:rPr>
              <a:t>.</a:t>
            </a:r>
            <a:endParaRPr lang="en-US" sz="2800" b="1" dirty="0" smtClean="0">
              <a:solidFill>
                <a:srgbClr val="002060"/>
              </a:solidFill>
            </a:endParaRPr>
          </a:p>
          <a:p>
            <a:endParaRPr lang="en-GB" sz="2800" b="1" dirty="0">
              <a:solidFill>
                <a:srgbClr val="002060"/>
              </a:solidFill>
            </a:endParaRPr>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2.jpg"/>
          <p:cNvPicPr>
            <a:picLocks noChangeAspect="1"/>
          </p:cNvPicPr>
          <p:nvPr/>
        </p:nvPicPr>
        <p:blipFill>
          <a:blip r:embed="rId2" cstate="print"/>
          <a:stretch>
            <a:fillRect/>
          </a:stretch>
        </p:blipFill>
        <p:spPr>
          <a:xfrm>
            <a:off x="0" y="0"/>
            <a:ext cx="6705600" cy="6858000"/>
          </a:xfrm>
          <a:prstGeom prst="rect">
            <a:avLst/>
          </a:prstGeom>
        </p:spPr>
      </p:pic>
      <p:sp>
        <p:nvSpPr>
          <p:cNvPr id="7" name="TextBox 6"/>
          <p:cNvSpPr txBox="1"/>
          <p:nvPr/>
        </p:nvSpPr>
        <p:spPr>
          <a:xfrm>
            <a:off x="6477000" y="0"/>
            <a:ext cx="2667000" cy="6986528"/>
          </a:xfrm>
          <a:prstGeom prst="rect">
            <a:avLst/>
          </a:prstGeom>
          <a:solidFill>
            <a:schemeClr val="tx2">
              <a:lumMod val="60000"/>
              <a:lumOff val="40000"/>
            </a:schemeClr>
          </a:solidFill>
        </p:spPr>
        <p:txBody>
          <a:bodyPr wrap="square" rtlCol="0">
            <a:spAutoFit/>
          </a:bodyPr>
          <a:lstStyle/>
          <a:p>
            <a:r>
              <a:rPr lang="ar-SY" sz="3200" dirty="0" smtClean="0">
                <a:solidFill>
                  <a:srgbClr val="FFFF00"/>
                </a:solidFill>
              </a:rPr>
              <a:t>هذا اليوم تيموتي يشعر بالملل انه حزين ,اخته جولي في زيارة جدتها والدته مشغولة بأعمال البيت تيموتي وحيد في غرفته. لا توجد لعبة تثير اهتمامه انه يعرف كل اللعب عن ظهر قلب, حتى دبه المحبوب مهمل في زاوية غرفته</a:t>
            </a:r>
            <a:endParaRPr lang="en-GB" sz="3200" dirty="0">
              <a:solidFill>
                <a:srgbClr val="FFFF00"/>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3.jpg"/>
          <p:cNvPicPr>
            <a:picLocks noChangeAspect="1"/>
          </p:cNvPicPr>
          <p:nvPr/>
        </p:nvPicPr>
        <p:blipFill>
          <a:blip r:embed="rId2" cstate="print"/>
          <a:stretch>
            <a:fillRect/>
          </a:stretch>
        </p:blipFill>
        <p:spPr>
          <a:xfrm>
            <a:off x="0" y="0"/>
            <a:ext cx="7086600" cy="6858000"/>
          </a:xfrm>
          <a:prstGeom prst="rect">
            <a:avLst/>
          </a:prstGeom>
        </p:spPr>
      </p:pic>
      <p:sp>
        <p:nvSpPr>
          <p:cNvPr id="4" name="TextBox 3"/>
          <p:cNvSpPr txBox="1"/>
          <p:nvPr/>
        </p:nvSpPr>
        <p:spPr>
          <a:xfrm>
            <a:off x="7086600" y="0"/>
            <a:ext cx="2057400" cy="6858000"/>
          </a:xfrm>
          <a:prstGeom prst="rect">
            <a:avLst/>
          </a:prstGeom>
          <a:solidFill>
            <a:schemeClr val="bg2">
              <a:lumMod val="75000"/>
            </a:schemeClr>
          </a:solidFill>
        </p:spPr>
        <p:txBody>
          <a:bodyPr wrap="square" rtlCol="0">
            <a:spAutoFit/>
          </a:bodyPr>
          <a:lstStyle/>
          <a:p>
            <a:r>
              <a:rPr lang="ar-SY" sz="2800" b="1" dirty="0" smtClean="0">
                <a:solidFill>
                  <a:schemeClr val="accent2">
                    <a:lumMod val="75000"/>
                  </a:schemeClr>
                </a:solidFill>
              </a:rPr>
              <a:t>الجو كئيب أيضا في الخارج. لقد ذاب الثلج والمطر يهطل ولا أحد يسير في الشارع , الشجرة الكبيرة في وسط الحديقة فارقتها أوراقها فأضحت أغصانها الكبيرة عارية كلها . وفكر تيمو قائلا: الشجرة أصابها الملل ايضا</a:t>
            </a:r>
            <a:r>
              <a:rPr lang="ar-SY" sz="3200" b="1" dirty="0" smtClean="0">
                <a:solidFill>
                  <a:schemeClr val="accent2">
                    <a:lumMod val="75000"/>
                  </a:schemeClr>
                </a:solidFill>
              </a:rPr>
              <a:t>.</a:t>
            </a:r>
            <a:endParaRPr lang="en-GB" sz="3200" b="1" dirty="0">
              <a:solidFill>
                <a:schemeClr val="accent2">
                  <a:lumMod val="75000"/>
                </a:schemeClr>
              </a:solidFill>
            </a:endParaRPr>
          </a:p>
        </p:txBody>
      </p:sp>
    </p:spTree>
  </p:cSld>
  <p:clrMapOvr>
    <a:masterClrMapping/>
  </p:clrMapOvr>
  <p:transition spd="slow">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4.jpg"/>
          <p:cNvPicPr>
            <a:picLocks noChangeAspect="1"/>
          </p:cNvPicPr>
          <p:nvPr/>
        </p:nvPicPr>
        <p:blipFill>
          <a:blip r:embed="rId2" cstate="print"/>
          <a:stretch>
            <a:fillRect/>
          </a:stretch>
        </p:blipFill>
        <p:spPr>
          <a:xfrm>
            <a:off x="0" y="0"/>
            <a:ext cx="9144000" cy="5181600"/>
          </a:xfrm>
          <a:prstGeom prst="rect">
            <a:avLst/>
          </a:prstGeom>
        </p:spPr>
      </p:pic>
      <p:sp>
        <p:nvSpPr>
          <p:cNvPr id="4" name="TextBox 3"/>
          <p:cNvSpPr txBox="1"/>
          <p:nvPr/>
        </p:nvSpPr>
        <p:spPr>
          <a:xfrm>
            <a:off x="0" y="5181600"/>
            <a:ext cx="9144000" cy="1754326"/>
          </a:xfrm>
          <a:prstGeom prst="rect">
            <a:avLst/>
          </a:prstGeom>
          <a:solidFill>
            <a:schemeClr val="accent2">
              <a:lumMod val="60000"/>
              <a:lumOff val="40000"/>
            </a:schemeClr>
          </a:solidFill>
        </p:spPr>
        <p:txBody>
          <a:bodyPr wrap="square" rtlCol="0">
            <a:spAutoFit/>
          </a:bodyPr>
          <a:lstStyle/>
          <a:p>
            <a:r>
              <a:rPr lang="ar-SY" sz="3600" b="1" dirty="0" smtClean="0">
                <a:solidFill>
                  <a:srgbClr val="002060"/>
                </a:solidFill>
              </a:rPr>
              <a:t>فجأة سمع صوتا خافتا على زجاج نافذة الغرفة .انها صديقته السنونو التي عادت من البلاد الحارة وأخذت تضرب بمنقارها على النافذة.</a:t>
            </a:r>
            <a:endParaRPr lang="en-GB" sz="3600" b="1" dirty="0">
              <a:solidFill>
                <a:srgbClr val="002060"/>
              </a:solidFill>
            </a:endParaRPr>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5.jpg"/>
          <p:cNvPicPr>
            <a:picLocks noChangeAspect="1"/>
          </p:cNvPicPr>
          <p:nvPr/>
        </p:nvPicPr>
        <p:blipFill>
          <a:blip r:embed="rId2" cstate="print"/>
          <a:stretch>
            <a:fillRect/>
          </a:stretch>
        </p:blipFill>
        <p:spPr>
          <a:xfrm>
            <a:off x="1" y="0"/>
            <a:ext cx="6781799" cy="6858000"/>
          </a:xfrm>
          <a:prstGeom prst="rect">
            <a:avLst/>
          </a:prstGeom>
        </p:spPr>
      </p:pic>
      <p:sp>
        <p:nvSpPr>
          <p:cNvPr id="4" name="TextBox 3"/>
          <p:cNvSpPr txBox="1"/>
          <p:nvPr/>
        </p:nvSpPr>
        <p:spPr>
          <a:xfrm>
            <a:off x="6781800" y="0"/>
            <a:ext cx="2362200" cy="6986528"/>
          </a:xfrm>
          <a:prstGeom prst="rect">
            <a:avLst/>
          </a:prstGeom>
          <a:solidFill>
            <a:schemeClr val="tx2">
              <a:lumMod val="60000"/>
              <a:lumOff val="40000"/>
            </a:schemeClr>
          </a:solidFill>
        </p:spPr>
        <p:txBody>
          <a:bodyPr wrap="square" rtlCol="0">
            <a:spAutoFit/>
          </a:bodyPr>
          <a:lstStyle/>
          <a:p>
            <a:r>
              <a:rPr lang="ar-SY" sz="2800" b="1" dirty="0" smtClean="0">
                <a:solidFill>
                  <a:schemeClr val="bg1"/>
                </a:solidFill>
              </a:rPr>
              <a:t>تيمو يفتح نافذته صباح الخير قالت السنونو توقف المطر عن الهطول بالخارج ... وأضاء شعاع الشمس غرفته.حتى الدب نونو ... لم يعد حزينا نظر تيمو من النافذة  وقال : يا لها من رائحة ذكية وأخذ يستنشق رائحة العشب الرطب وعطر الزهور </a:t>
            </a:r>
            <a:r>
              <a:rPr lang="ar-SY" sz="2800" b="1" dirty="0" smtClean="0">
                <a:solidFill>
                  <a:schemeClr val="bg1"/>
                </a:solidFill>
              </a:rPr>
              <a:t>الأولى</a:t>
            </a:r>
            <a:endParaRPr lang="en-US" sz="2800" b="1" dirty="0" smtClean="0">
              <a:solidFill>
                <a:schemeClr val="bg1"/>
              </a:solidFill>
            </a:endParaRPr>
          </a:p>
          <a:p>
            <a:endParaRPr lang="en-GB" sz="2800" b="1" dirty="0">
              <a:solidFill>
                <a:schemeClr val="bg1"/>
              </a:solidFill>
            </a:endParaRPr>
          </a:p>
        </p:txBody>
      </p:sp>
    </p:spTree>
  </p:cSld>
  <p:clrMapOvr>
    <a:masterClrMapping/>
  </p:clrMapOvr>
  <p:transition spd="slow">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6.jpg"/>
          <p:cNvPicPr>
            <a:picLocks noChangeAspect="1"/>
          </p:cNvPicPr>
          <p:nvPr/>
        </p:nvPicPr>
        <p:blipFill>
          <a:blip r:embed="rId2" cstate="print"/>
          <a:stretch>
            <a:fillRect/>
          </a:stretch>
        </p:blipFill>
        <p:spPr>
          <a:xfrm>
            <a:off x="0" y="0"/>
            <a:ext cx="6477000" cy="6858000"/>
          </a:xfrm>
          <a:prstGeom prst="rect">
            <a:avLst/>
          </a:prstGeom>
        </p:spPr>
      </p:pic>
      <p:sp>
        <p:nvSpPr>
          <p:cNvPr id="5" name="TextBox 4"/>
          <p:cNvSpPr txBox="1"/>
          <p:nvPr/>
        </p:nvSpPr>
        <p:spPr>
          <a:xfrm>
            <a:off x="6400800" y="0"/>
            <a:ext cx="2743200" cy="6858000"/>
          </a:xfrm>
          <a:prstGeom prst="rect">
            <a:avLst/>
          </a:prstGeom>
          <a:solidFill>
            <a:schemeClr val="accent6">
              <a:lumMod val="75000"/>
            </a:schemeClr>
          </a:solidFill>
        </p:spPr>
        <p:txBody>
          <a:bodyPr wrap="square" rtlCol="0">
            <a:spAutoFit/>
          </a:bodyPr>
          <a:lstStyle/>
          <a:p>
            <a:r>
              <a:rPr lang="ar-SY" sz="3600" dirty="0" smtClean="0">
                <a:solidFill>
                  <a:schemeClr val="bg1"/>
                </a:solidFill>
              </a:rPr>
              <a:t>قالت له صديقته السنونو: تعالى وانظر في الحديقة ان المنظر أجمل من كثب ثم أن لدي سرا كبيرا أريد أن أقوله لك: ركض تيمو في الحديقة كان الهواء عليلا ولم يعد تيمو بحاجة لارتداء قبعته.</a:t>
            </a:r>
            <a:endParaRPr lang="en-GB" sz="3600" dirty="0">
              <a:solidFill>
                <a:schemeClr val="bg1"/>
              </a:solidFill>
            </a:endParaRPr>
          </a:p>
        </p:txBody>
      </p:sp>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7.jpg"/>
          <p:cNvPicPr>
            <a:picLocks noChangeAspect="1"/>
          </p:cNvPicPr>
          <p:nvPr/>
        </p:nvPicPr>
        <p:blipFill>
          <a:blip r:embed="rId2" cstate="print"/>
          <a:stretch>
            <a:fillRect/>
          </a:stretch>
        </p:blipFill>
        <p:spPr>
          <a:xfrm>
            <a:off x="0" y="0"/>
            <a:ext cx="6858000" cy="6858000"/>
          </a:xfrm>
          <a:prstGeom prst="rect">
            <a:avLst/>
          </a:prstGeom>
        </p:spPr>
      </p:pic>
      <p:sp>
        <p:nvSpPr>
          <p:cNvPr id="4" name="TextBox 3"/>
          <p:cNvSpPr txBox="1"/>
          <p:nvPr/>
        </p:nvSpPr>
        <p:spPr>
          <a:xfrm>
            <a:off x="6858000" y="0"/>
            <a:ext cx="2286000" cy="6986528"/>
          </a:xfrm>
          <a:prstGeom prst="rect">
            <a:avLst/>
          </a:prstGeom>
          <a:solidFill>
            <a:schemeClr val="tx2">
              <a:lumMod val="60000"/>
              <a:lumOff val="40000"/>
            </a:schemeClr>
          </a:solidFill>
        </p:spPr>
        <p:txBody>
          <a:bodyPr wrap="square" rtlCol="0">
            <a:spAutoFit/>
          </a:bodyPr>
          <a:lstStyle/>
          <a:p>
            <a:r>
              <a:rPr lang="ar-SY" sz="2800" b="1" dirty="0" smtClean="0">
                <a:solidFill>
                  <a:schemeClr val="bg1"/>
                </a:solidFill>
              </a:rPr>
              <a:t>طارت السنونو من على الشجرة الكبيرة في الحديقة يتموانظر جيدا الى هذا الغصن هناك في طرف كل فرع صغير برعم ويوجد في كل برعم ورقة او زهرة تنتظر الأشارة لكي تنبت أن الأشجار لم تمت انها تعد لنا مفاجأة كبيرة , قالت السنونو</a:t>
            </a:r>
            <a:r>
              <a:rPr lang="ar-SY" sz="2800" b="1" dirty="0" smtClean="0">
                <a:solidFill>
                  <a:schemeClr val="bg1"/>
                </a:solidFill>
              </a:rPr>
              <a:t>.</a:t>
            </a:r>
            <a:endParaRPr lang="en-US" sz="2800" b="1" dirty="0" smtClean="0">
              <a:solidFill>
                <a:schemeClr val="bg1"/>
              </a:solidFill>
            </a:endParaRPr>
          </a:p>
          <a:p>
            <a:endParaRPr lang="en-GB" sz="2800" b="1" dirty="0">
              <a:solidFill>
                <a:schemeClr val="bg1"/>
              </a:solidFill>
            </a:endParaRP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8.jpg"/>
          <p:cNvPicPr>
            <a:picLocks noChangeAspect="1"/>
          </p:cNvPicPr>
          <p:nvPr/>
        </p:nvPicPr>
        <p:blipFill>
          <a:blip r:embed="rId2" cstate="print"/>
          <a:stretch>
            <a:fillRect/>
          </a:stretch>
        </p:blipFill>
        <p:spPr>
          <a:xfrm>
            <a:off x="0" y="0"/>
            <a:ext cx="9144000" cy="5638800"/>
          </a:xfrm>
          <a:prstGeom prst="rect">
            <a:avLst/>
          </a:prstGeom>
        </p:spPr>
      </p:pic>
      <p:sp>
        <p:nvSpPr>
          <p:cNvPr id="4" name="TextBox 3"/>
          <p:cNvSpPr txBox="1"/>
          <p:nvPr/>
        </p:nvSpPr>
        <p:spPr>
          <a:xfrm>
            <a:off x="0" y="5638800"/>
            <a:ext cx="9144000" cy="1200329"/>
          </a:xfrm>
          <a:prstGeom prst="rect">
            <a:avLst/>
          </a:prstGeom>
          <a:solidFill>
            <a:schemeClr val="accent2">
              <a:lumMod val="40000"/>
              <a:lumOff val="60000"/>
            </a:schemeClr>
          </a:solidFill>
        </p:spPr>
        <p:txBody>
          <a:bodyPr wrap="square" rtlCol="0">
            <a:spAutoFit/>
          </a:bodyPr>
          <a:lstStyle/>
          <a:p>
            <a:r>
              <a:rPr lang="ar-SY" sz="3600" dirty="0" smtClean="0">
                <a:solidFill>
                  <a:schemeClr val="tx1">
                    <a:lumMod val="95000"/>
                    <a:lumOff val="5000"/>
                  </a:schemeClr>
                </a:solidFill>
              </a:rPr>
              <a:t>حين تقول الأرض حان الوقت فان كل شيئ ينبت ونقوم نحن طيور السنونو بنقل البشرى بشرى قدوم الربيع.</a:t>
            </a:r>
            <a:endParaRPr lang="en-GB" sz="3600" dirty="0">
              <a:solidFill>
                <a:schemeClr val="tx1">
                  <a:lumMod val="95000"/>
                  <a:lumOff val="5000"/>
                </a:schemeClr>
              </a:solidFill>
            </a:endParaRPr>
          </a:p>
        </p:txBody>
      </p:sp>
    </p:spTree>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09.jpg"/>
          <p:cNvPicPr>
            <a:picLocks noChangeAspect="1"/>
          </p:cNvPicPr>
          <p:nvPr/>
        </p:nvPicPr>
        <p:blipFill>
          <a:blip r:embed="rId2" cstate="print"/>
          <a:stretch>
            <a:fillRect/>
          </a:stretch>
        </p:blipFill>
        <p:spPr>
          <a:xfrm>
            <a:off x="0" y="0"/>
            <a:ext cx="9143999" cy="6324600"/>
          </a:xfrm>
          <a:prstGeom prst="rect">
            <a:avLst/>
          </a:prstGeom>
        </p:spPr>
      </p:pic>
      <p:sp>
        <p:nvSpPr>
          <p:cNvPr id="4" name="TextBox 3"/>
          <p:cNvSpPr txBox="1"/>
          <p:nvPr/>
        </p:nvSpPr>
        <p:spPr>
          <a:xfrm>
            <a:off x="0" y="6324600"/>
            <a:ext cx="9144000" cy="584775"/>
          </a:xfrm>
          <a:prstGeom prst="rect">
            <a:avLst/>
          </a:prstGeom>
          <a:solidFill>
            <a:srgbClr val="0070C0"/>
          </a:solidFill>
        </p:spPr>
        <p:txBody>
          <a:bodyPr wrap="square" rtlCol="0">
            <a:spAutoFit/>
          </a:bodyPr>
          <a:lstStyle/>
          <a:p>
            <a:r>
              <a:rPr lang="ar-SY" sz="3200" dirty="0" smtClean="0">
                <a:solidFill>
                  <a:schemeClr val="bg1"/>
                </a:solidFill>
              </a:rPr>
              <a:t>شاهد تيمو ازهار البنفسج قرب جزع شجرة اللوز انه رائحتها طيبة</a:t>
            </a:r>
            <a:endParaRPr lang="en-GB" sz="3200" dirty="0">
              <a:solidFill>
                <a:schemeClr val="bg1"/>
              </a:solidFill>
            </a:endParaRPr>
          </a:p>
        </p:txBody>
      </p:sp>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341</Words>
  <Application>Microsoft Office PowerPoint</Application>
  <PresentationFormat>On-screen Show (4:3)</PresentationFormat>
  <Paragraphs>12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By DR.Ahmed Saker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HANANIA FMM</dc:creator>
  <cp:lastModifiedBy>Computer</cp:lastModifiedBy>
  <cp:revision>5</cp:revision>
  <dcterms:created xsi:type="dcterms:W3CDTF">2012-06-08T02:01:46Z</dcterms:created>
  <dcterms:modified xsi:type="dcterms:W3CDTF">2012-10-17T05:13:28Z</dcterms:modified>
</cp:coreProperties>
</file>