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D873DD2-2C13-47C4-96CB-8790037237B4}" type="datetimeFigureOut">
              <a:rPr lang="en-US" smtClean="0"/>
              <a:t>12/21/2012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0B317F-25FB-4E02-856B-C26F205AD172}" type="slidenum">
              <a:rPr lang="en-GB" smtClean="0"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0B317F-25FB-4E02-856B-C26F205AD172}" type="slidenum">
              <a:rPr lang="en-GB" smtClean="0"/>
              <a:t>3</a:t>
            </a:fld>
            <a:endParaRPr lang="en-GB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0B317F-25FB-4E02-856B-C26F205AD172}" type="slidenum">
              <a:rPr lang="en-GB" smtClean="0"/>
              <a:t>17</a:t>
            </a:fld>
            <a:endParaRPr lang="en-GB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0B317F-25FB-4E02-856B-C26F205AD172}" type="slidenum">
              <a:rPr lang="en-GB" smtClean="0"/>
              <a:t>30</a:t>
            </a:fld>
            <a:endParaRPr lang="en-GB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5CC673-2B7E-4F49-8EB2-F9C104EBBD10}" type="datetimeFigureOut">
              <a:rPr lang="en-US" smtClean="0"/>
              <a:pPr/>
              <a:t>12/21/2012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415BCD-4139-488C-B1F1-B76B85F3AFDA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5CC673-2B7E-4F49-8EB2-F9C104EBBD10}" type="datetimeFigureOut">
              <a:rPr lang="en-US" smtClean="0"/>
              <a:pPr/>
              <a:t>12/21/2012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415BCD-4139-488C-B1F1-B76B85F3AFDA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5CC673-2B7E-4F49-8EB2-F9C104EBBD10}" type="datetimeFigureOut">
              <a:rPr lang="en-US" smtClean="0"/>
              <a:pPr/>
              <a:t>12/21/2012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415BCD-4139-488C-B1F1-B76B85F3AFDA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5CC673-2B7E-4F49-8EB2-F9C104EBBD10}" type="datetimeFigureOut">
              <a:rPr lang="en-US" smtClean="0"/>
              <a:pPr/>
              <a:t>12/21/2012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415BCD-4139-488C-B1F1-B76B85F3AFDA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5CC673-2B7E-4F49-8EB2-F9C104EBBD10}" type="datetimeFigureOut">
              <a:rPr lang="en-US" smtClean="0"/>
              <a:pPr/>
              <a:t>12/21/2012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415BCD-4139-488C-B1F1-B76B85F3AFDA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5CC673-2B7E-4F49-8EB2-F9C104EBBD10}" type="datetimeFigureOut">
              <a:rPr lang="en-US" smtClean="0"/>
              <a:pPr/>
              <a:t>12/21/2012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415BCD-4139-488C-B1F1-B76B85F3AFDA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5CC673-2B7E-4F49-8EB2-F9C104EBBD10}" type="datetimeFigureOut">
              <a:rPr lang="en-US" smtClean="0"/>
              <a:pPr/>
              <a:t>12/21/2012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415BCD-4139-488C-B1F1-B76B85F3AFDA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5CC673-2B7E-4F49-8EB2-F9C104EBBD10}" type="datetimeFigureOut">
              <a:rPr lang="en-US" smtClean="0"/>
              <a:pPr/>
              <a:t>12/21/2012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415BCD-4139-488C-B1F1-B76B85F3AFDA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5CC673-2B7E-4F49-8EB2-F9C104EBBD10}" type="datetimeFigureOut">
              <a:rPr lang="en-US" smtClean="0"/>
              <a:pPr/>
              <a:t>12/21/2012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415BCD-4139-488C-B1F1-B76B85F3AFDA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5CC673-2B7E-4F49-8EB2-F9C104EBBD10}" type="datetimeFigureOut">
              <a:rPr lang="en-US" smtClean="0"/>
              <a:pPr/>
              <a:t>12/21/2012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415BCD-4139-488C-B1F1-B76B85F3AFDA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5CC673-2B7E-4F49-8EB2-F9C104EBBD10}" type="datetimeFigureOut">
              <a:rPr lang="en-US" smtClean="0"/>
              <a:pPr/>
              <a:t>12/21/2012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415BCD-4139-488C-B1F1-B76B85F3AFDA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5CC673-2B7E-4F49-8EB2-F9C104EBBD10}" type="datetimeFigureOut">
              <a:rPr lang="en-US" smtClean="0"/>
              <a:pPr/>
              <a:t>12/21/2012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415BCD-4139-488C-B1F1-B76B85F3AFDA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" y="0"/>
            <a:ext cx="9144000" cy="6858000"/>
          </a:xfrm>
          <a:prstGeom prst="rect">
            <a:avLst/>
          </a:prstGeom>
        </p:spPr>
      </p:pic>
      <p:sp>
        <p:nvSpPr>
          <p:cNvPr id="3" name="Horizontal Scroll 2"/>
          <p:cNvSpPr/>
          <p:nvPr/>
        </p:nvSpPr>
        <p:spPr>
          <a:xfrm>
            <a:off x="2714612" y="4143380"/>
            <a:ext cx="3643338" cy="1785950"/>
          </a:xfrm>
          <a:prstGeom prst="horizontalScroll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Y" sz="6000" b="1" dirty="0" smtClean="0">
                <a:solidFill>
                  <a:schemeClr val="tx1"/>
                </a:solidFill>
              </a:rPr>
              <a:t>رأيت شمسه</a:t>
            </a:r>
            <a:endParaRPr lang="en-GB" sz="60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21508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6215082"/>
            <a:ext cx="9144000" cy="646331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</p:spPr>
        <p:txBody>
          <a:bodyPr wrap="square" rtlCol="0">
            <a:spAutoFit/>
          </a:bodyPr>
          <a:lstStyle/>
          <a:p>
            <a:pPr algn="ctr"/>
            <a:r>
              <a:rPr lang="ar-SY" sz="3600" b="1" dirty="0" smtClean="0">
                <a:solidFill>
                  <a:srgbClr val="FFFF00"/>
                </a:solidFill>
              </a:rPr>
              <a:t>حتى لم أوصي على الأغراض اللازمة من أجل الميلاد</a:t>
            </a:r>
            <a:endParaRPr lang="en-GB" sz="36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792" y="0"/>
            <a:ext cx="9133208" cy="635795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6357958"/>
            <a:ext cx="9144000" cy="523220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pPr algn="r" rtl="1"/>
            <a:r>
              <a:rPr lang="ar-SY" sz="2800" b="1" dirty="0" smtClean="0">
                <a:solidFill>
                  <a:schemeClr val="bg1"/>
                </a:solidFill>
              </a:rPr>
              <a:t>كيف تريدونني أن أوصي والمعامل نفسها لم تنتج بعد موديلاتها الجديدة</a:t>
            </a:r>
            <a:endParaRPr lang="en-GB" sz="2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3689" y="0"/>
            <a:ext cx="9157689" cy="628652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6286520"/>
            <a:ext cx="9144000" cy="584775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r" rtl="1"/>
            <a:r>
              <a:rPr lang="ar-SY" sz="3200" b="1" dirty="0" smtClean="0">
                <a:solidFill>
                  <a:srgbClr val="FFFF00"/>
                </a:solidFill>
              </a:rPr>
              <a:t>لم يتبقى لدينا الوقت لوضع توقيت جديد للقطارات الخاصة والباصات</a:t>
            </a:r>
            <a:endParaRPr lang="en-GB" sz="32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642918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ar-SY" sz="4000" b="1" dirty="0" smtClean="0">
                <a:solidFill>
                  <a:srgbClr val="002060"/>
                </a:solidFill>
              </a:rPr>
              <a:t>الميلاد في 25 كانون الأول هذا مكتوب</a:t>
            </a:r>
            <a:endParaRPr lang="en-GB" sz="40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spd="slow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32" y="0"/>
            <a:ext cx="9144032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572132" y="857232"/>
            <a:ext cx="321471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ar-SY" sz="6000" b="1" dirty="0" smtClean="0">
                <a:solidFill>
                  <a:schemeClr val="accent2">
                    <a:lumMod val="75000"/>
                  </a:schemeClr>
                </a:solidFill>
              </a:rPr>
              <a:t>هذا مكتوب</a:t>
            </a:r>
            <a:endParaRPr lang="en-GB" sz="6000" b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 spd="slow"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33208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786314" y="1142984"/>
            <a:ext cx="385765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ar-SY" sz="6000" b="1" dirty="0" smtClean="0">
                <a:solidFill>
                  <a:srgbClr val="C00000"/>
                </a:solidFill>
              </a:rPr>
              <a:t>هذا مكتوب</a:t>
            </a:r>
            <a:endParaRPr lang="en-GB" sz="60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642918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r-SY" sz="3600" b="1" dirty="0" smtClean="0"/>
              <a:t>هذا مكتوب في كل الكتب الكنسية الميلاد في 25 كانون الأول</a:t>
            </a:r>
            <a:r>
              <a:rPr lang="ar-SY" dirty="0" smtClean="0"/>
              <a:t>.</a:t>
            </a:r>
            <a:endParaRPr lang="en-GB" dirty="0"/>
          </a:p>
        </p:txBody>
      </p:sp>
    </p:spTree>
  </p:cSld>
  <p:clrMapOvr>
    <a:masterClrMapping/>
  </p:clrMapOvr>
  <p:transition spd="slow">
    <p:pull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14282" y="5715016"/>
            <a:ext cx="62865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r-SY" sz="3600" b="1" dirty="0" smtClean="0">
                <a:solidFill>
                  <a:schemeClr val="bg1"/>
                </a:solidFill>
              </a:rPr>
              <a:t>واذا كان هذا الكلام صحيح</a:t>
            </a:r>
            <a:endParaRPr lang="en-GB" sz="36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spd="slow">
    <p:zoom dir="in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2122" y="0"/>
            <a:ext cx="9156122" cy="6858000"/>
          </a:xfrm>
          <a:prstGeom prst="rect">
            <a:avLst/>
          </a:prstGeom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6143645"/>
            <a:ext cx="60721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rtl="1"/>
            <a:r>
              <a:rPr lang="ar-SY" sz="3600" b="1" dirty="0" smtClean="0">
                <a:solidFill>
                  <a:schemeClr val="bg1"/>
                </a:solidFill>
              </a:rPr>
              <a:t>لقد نظرت للشارع من أعالي نافذتي</a:t>
            </a:r>
            <a:endParaRPr lang="en-GB" sz="36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strips dir="ld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2827" y="0"/>
            <a:ext cx="9156827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6000768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r-SY" sz="4000" b="1" dirty="0" smtClean="0">
                <a:solidFill>
                  <a:schemeClr val="bg1"/>
                </a:solidFill>
              </a:rPr>
              <a:t>لم يبدو لي أي شيء لم يظهر لي شيء ابدا</a:t>
            </a:r>
            <a:endParaRPr lang="en-GB" sz="4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strips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14364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6143644"/>
            <a:ext cx="9144000" cy="707886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 rtl="1"/>
            <a:r>
              <a:rPr lang="ar-SY" sz="4000" b="1" dirty="0" smtClean="0">
                <a:solidFill>
                  <a:schemeClr val="bg1"/>
                </a:solidFill>
              </a:rPr>
              <a:t>ركضت وركضت حتى البلدية</a:t>
            </a: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2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32" y="0"/>
            <a:ext cx="9144032" cy="614364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0" y="6143644"/>
            <a:ext cx="9144000" cy="769441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r" rtl="1"/>
            <a:r>
              <a:rPr lang="ar-SY" sz="4400" b="1" dirty="0" smtClean="0">
                <a:solidFill>
                  <a:schemeClr val="bg1"/>
                </a:solidFill>
              </a:rPr>
              <a:t>ولكن ذلك كان دون </a:t>
            </a:r>
            <a:r>
              <a:rPr lang="ar-SY" sz="4400" b="1" dirty="0" smtClean="0">
                <a:solidFill>
                  <a:schemeClr val="bg1"/>
                </a:solidFill>
              </a:rPr>
              <a:t>فائدة لم يظهر لي شيء أبدا. </a:t>
            </a:r>
            <a:endParaRPr lang="ar-SY" sz="4400" b="1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303007" cy="6858000"/>
          </a:xfrm>
          <a:prstGeom prst="rect">
            <a:avLst/>
          </a:prstGeom>
        </p:spPr>
      </p:pic>
    </p:spTree>
  </p:cSld>
  <p:clrMapOvr>
    <a:masterClrMapping/>
  </p:clrMapOvr>
  <p:transition spd="slow">
    <p:randomBar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0114" y="0"/>
            <a:ext cx="9154114" cy="6858000"/>
          </a:xfrm>
          <a:prstGeom prst="rect">
            <a:avLst/>
          </a:prstGeom>
        </p:spPr>
      </p:pic>
    </p:spTree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792" y="0"/>
            <a:ext cx="9133208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500298" y="142852"/>
            <a:ext cx="4786346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ar-SY" sz="3600" b="1" dirty="0" smtClean="0">
                <a:solidFill>
                  <a:srgbClr val="FF0000"/>
                </a:solidFill>
              </a:rPr>
              <a:t>لقد تبخر حلمي فالساحة فارغة</a:t>
            </a:r>
          </a:p>
          <a:p>
            <a:pPr algn="r"/>
            <a:endParaRPr lang="en-GB" sz="3200" dirty="0" smtClean="0"/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2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21508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0" y="6215082"/>
            <a:ext cx="9144000" cy="707886"/>
          </a:xfrm>
          <a:prstGeom prst="rect">
            <a:avLst/>
          </a:prstGeom>
          <a:solidFill>
            <a:schemeClr val="accent2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 rtl="1"/>
            <a:r>
              <a:rPr lang="ar-SY" sz="4000" b="1" dirty="0" smtClean="0">
                <a:solidFill>
                  <a:schemeClr val="bg1"/>
                </a:solidFill>
              </a:rPr>
              <a:t>النهار كله كئيب لم يظهر لي شيء ابدا</a:t>
            </a:r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56122" cy="571501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5715016"/>
            <a:ext cx="9144000" cy="1200329"/>
          </a:xfrm>
          <a:prstGeom prst="rect">
            <a:avLst/>
          </a:prstGeom>
          <a:solidFill>
            <a:schemeClr val="accent2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r" rtl="1"/>
            <a:r>
              <a:rPr lang="ar-SY" sz="3600" b="1" dirty="0" smtClean="0">
                <a:solidFill>
                  <a:schemeClr val="bg1"/>
                </a:solidFill>
              </a:rPr>
              <a:t>لقد استيقظت الحياة فقد ولد الآن طفل لقد رأيت عبر النافذة شمسه ترتفع في السماء</a:t>
            </a:r>
          </a:p>
        </p:txBody>
      </p:sp>
    </p:spTree>
  </p:cSld>
  <p:clrMapOvr>
    <a:masterClrMapping/>
  </p:clrMapOvr>
  <p:transition spd="slow">
    <p:checker dir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69622" cy="571501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5715016"/>
            <a:ext cx="9144000" cy="1200329"/>
          </a:xfrm>
          <a:prstGeom prst="rect">
            <a:avLst/>
          </a:prstGeom>
          <a:solidFill>
            <a:schemeClr val="accent2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r" rtl="1"/>
            <a:r>
              <a:rPr lang="ar-SY" sz="3600" b="1" dirty="0" smtClean="0">
                <a:solidFill>
                  <a:schemeClr val="bg1"/>
                </a:solidFill>
              </a:rPr>
              <a:t>نعلمكم :“ هذه السنة ولأسباب فوق ارادتنا فان عيد الميلاد سيغير موعده الى شهر حزيران</a:t>
            </a:r>
            <a:r>
              <a:rPr lang="ar-SY" sz="3600" dirty="0" smtClean="0">
                <a:solidFill>
                  <a:schemeClr val="bg1"/>
                </a:solidFill>
              </a:rPr>
              <a:t>.  </a:t>
            </a:r>
            <a:endParaRPr lang="en-GB" sz="36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3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71501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5715016"/>
            <a:ext cx="9144000" cy="1200329"/>
          </a:xfrm>
          <a:prstGeom prst="rect">
            <a:avLst/>
          </a:prstGeom>
          <a:solidFill>
            <a:schemeClr val="accent2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r" rtl="1"/>
            <a:r>
              <a:rPr lang="ar-SY" sz="3600" b="1" dirty="0" smtClean="0">
                <a:solidFill>
                  <a:schemeClr val="bg1"/>
                </a:solidFill>
              </a:rPr>
              <a:t>أتى كمجهول لا نعرفه مهيئا لنا مفاجأة من أجل زمن الكرز الميلاد عاد</a:t>
            </a:r>
            <a:endParaRPr lang="en-GB" sz="36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plus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3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43994" y="0"/>
            <a:ext cx="9187994" cy="6858000"/>
          </a:xfrm>
          <a:prstGeom prst="rect">
            <a:avLst/>
          </a:prstGeom>
        </p:spPr>
      </p:pic>
    </p:spTree>
  </p:cSld>
  <p:clrMapOvr>
    <a:masterClrMapping/>
  </p:clrMapOvr>
  <p:transition spd="slow">
    <p:comb dir="vert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3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47657" y="0"/>
            <a:ext cx="9191657" cy="592933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5929330"/>
            <a:ext cx="9144000" cy="954107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pPr algn="r" rtl="1"/>
            <a:r>
              <a:rPr lang="ar-SY" sz="2800" b="1" dirty="0" smtClean="0">
                <a:solidFill>
                  <a:schemeClr val="bg1"/>
                </a:solidFill>
              </a:rPr>
              <a:t>في هذا الوقت فان كل من عرف بهذا التغيير في التاريخ اخذوا بالتوقيع على عريضة من اجل الدفاع عن الميلاد في 25 كانون الأول</a:t>
            </a:r>
            <a:endParaRPr lang="en-GB" sz="2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3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47657" y="0"/>
            <a:ext cx="9191657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857620" y="5715016"/>
            <a:ext cx="52863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ar-SY" sz="4000" b="1" dirty="0" smtClean="0"/>
              <a:t>هل وصلت انا الآن الى هدفي</a:t>
            </a:r>
            <a:endParaRPr lang="en-GB" sz="4000" b="1" dirty="0"/>
          </a:p>
        </p:txBody>
      </p:sp>
    </p:spTree>
  </p:cSld>
  <p:clrMapOvr>
    <a:masterClrMapping/>
  </p:clrMapOvr>
  <p:transition spd="slow">
    <p:pull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3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spd="slow">
    <p:split dir="in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3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" y="0"/>
            <a:ext cx="9191656" cy="621508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6215082"/>
            <a:ext cx="9144000" cy="646331"/>
          </a:xfrm>
          <a:prstGeom prst="rect">
            <a:avLst/>
          </a:prstGeom>
          <a:solidFill>
            <a:schemeClr val="accent2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r" rtl="1"/>
            <a:r>
              <a:rPr lang="ar-SY" sz="3600" b="1" dirty="0" smtClean="0">
                <a:solidFill>
                  <a:schemeClr val="bg1"/>
                </a:solidFill>
              </a:rPr>
              <a:t>لماذا تبقى انت هنا وتنظر لهن وهن يذهبن تحرك من هنا</a:t>
            </a:r>
            <a:endParaRPr lang="en-GB" sz="36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0" decel="50000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000" decel="50000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3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32" y="0"/>
            <a:ext cx="9144032" cy="6858000"/>
          </a:xfrm>
          <a:prstGeom prst="rect">
            <a:avLst/>
          </a:prstGeom>
        </p:spPr>
      </p:pic>
    </p:spTree>
  </p:cSld>
  <p:clrMapOvr>
    <a:masterClrMapping/>
  </p:clrMapOvr>
  <p:transition spd="slow">
    <p:split orient="vert" dir="in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3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071670" y="5786454"/>
            <a:ext cx="542928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ar-SY" sz="4400" b="1" dirty="0" smtClean="0">
                <a:solidFill>
                  <a:srgbClr val="C00000"/>
                </a:solidFill>
              </a:rPr>
              <a:t>وانا عاودت الذهاب</a:t>
            </a:r>
            <a:endParaRPr lang="en-GB" sz="44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3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47657" y="0"/>
            <a:ext cx="9191657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857488" y="5715016"/>
            <a:ext cx="400052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r-SY" sz="4400" b="1" dirty="0" smtClean="0">
                <a:solidFill>
                  <a:srgbClr val="FFFF00"/>
                </a:solidFill>
              </a:rPr>
              <a:t>عبر طريق آخر</a:t>
            </a:r>
            <a:endParaRPr lang="en-GB" sz="44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spd="slow"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3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2122" y="0"/>
            <a:ext cx="9156122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 rot="20136892">
            <a:off x="714348" y="1142984"/>
            <a:ext cx="3714776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ar-SY" sz="3200" b="1" dirty="0" smtClean="0">
                <a:solidFill>
                  <a:srgbClr val="C00000"/>
                </a:solidFill>
              </a:rPr>
              <a:t>دون ضجة ودون صراخ وصل الميلاد الى الساحة حتى اخر الممرات في ازقة الحي</a:t>
            </a:r>
            <a:endParaRPr lang="en-GB" sz="32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" y="0"/>
            <a:ext cx="9143999" cy="571501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5715016"/>
            <a:ext cx="9144000" cy="1200329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</p:spPr>
        <p:txBody>
          <a:bodyPr wrap="square" rtlCol="0">
            <a:spAutoFit/>
          </a:bodyPr>
          <a:lstStyle/>
          <a:p>
            <a:pPr algn="r" rtl="1"/>
            <a:r>
              <a:rPr lang="ar-SY" sz="3600" dirty="0" smtClean="0">
                <a:solidFill>
                  <a:schemeClr val="bg1"/>
                </a:solidFill>
              </a:rPr>
              <a:t>نعلن لكم ولأسباب خارجة عن ارادتنا فان شهر حزيران سيشهد عيد ميلاد عوضا عن شهر كانون الأول</a:t>
            </a:r>
            <a:endParaRPr lang="en-GB" sz="36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wipe dir="u"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4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47657" y="0"/>
            <a:ext cx="9191657" cy="6858000"/>
          </a:xfrm>
          <a:prstGeom prst="rect">
            <a:avLst/>
          </a:prstGeom>
        </p:spPr>
      </p:pic>
    </p:spTree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4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28596" y="5286388"/>
            <a:ext cx="814393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ar-SY" sz="4400" b="1" dirty="0" smtClean="0">
                <a:solidFill>
                  <a:srgbClr val="FFFF00"/>
                </a:solidFill>
              </a:rPr>
              <a:t>لقد رأيت شمسه تسطع استيقظت الحياة فقد ولد لنا طفل </a:t>
            </a:r>
            <a:endParaRPr lang="en-GB" sz="44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4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571736" y="5715016"/>
            <a:ext cx="614366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ar-SY" sz="4400" b="1" dirty="0" smtClean="0">
                <a:solidFill>
                  <a:srgbClr val="FFFF00"/>
                </a:solidFill>
              </a:rPr>
              <a:t>رأيت عبر النافذة اشراقة شمسه</a:t>
            </a:r>
            <a:endParaRPr lang="en-GB" sz="44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2827" y="0"/>
            <a:ext cx="9156827" cy="571501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5715016"/>
            <a:ext cx="9144000" cy="1200329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</p:spPr>
        <p:txBody>
          <a:bodyPr wrap="square" rtlCol="0">
            <a:spAutoFit/>
          </a:bodyPr>
          <a:lstStyle/>
          <a:p>
            <a:pPr algn="r" rtl="1"/>
            <a:r>
              <a:rPr lang="ar-SY" sz="3600" b="1" dirty="0" smtClean="0">
                <a:solidFill>
                  <a:srgbClr val="FFFF00"/>
                </a:solidFill>
              </a:rPr>
              <a:t>نعلن لكم ولأسباب فوق ارادتنا ان عيد الميلاد لهذه السنة سيأتي في شهر حزيران</a:t>
            </a:r>
            <a:r>
              <a:rPr lang="ar-SY" sz="3600" dirty="0" smtClean="0">
                <a:solidFill>
                  <a:srgbClr val="FFFF00"/>
                </a:solidFill>
              </a:rPr>
              <a:t>.</a:t>
            </a:r>
            <a:endParaRPr lang="en-GB" sz="36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55743" cy="621508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6215082"/>
            <a:ext cx="9144000" cy="646331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</p:spPr>
        <p:txBody>
          <a:bodyPr wrap="square" rtlCol="0">
            <a:spAutoFit/>
          </a:bodyPr>
          <a:lstStyle/>
          <a:p>
            <a:pPr algn="ctr" rtl="1"/>
            <a:r>
              <a:rPr lang="ar-SY" sz="3600" b="1" dirty="0" smtClean="0">
                <a:solidFill>
                  <a:srgbClr val="FFFF00"/>
                </a:solidFill>
              </a:rPr>
              <a:t>نعلن لكم ولأسباب خارجة عن ارادتنا...</a:t>
            </a:r>
            <a:endParaRPr lang="en-GB" sz="36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28652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6286520"/>
            <a:ext cx="9144000" cy="584775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</p:spPr>
        <p:txBody>
          <a:bodyPr wrap="square" rtlCol="0">
            <a:spAutoFit/>
          </a:bodyPr>
          <a:lstStyle/>
          <a:p>
            <a:pPr algn="r" rtl="1"/>
            <a:r>
              <a:rPr lang="ar-SY" sz="3200" b="1" dirty="0" smtClean="0"/>
              <a:t>أن عيد الميلاد سوف يكون في شهر حزيران عوضا عن كانون الأول</a:t>
            </a:r>
            <a:r>
              <a:rPr lang="ar-SY" dirty="0" smtClean="0"/>
              <a:t>.</a:t>
            </a:r>
            <a:endParaRPr lang="en-GB" dirty="0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528638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5286388"/>
            <a:ext cx="9144000" cy="1569660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r"/>
            <a:r>
              <a:rPr lang="ar-SY" sz="3200" b="1" dirty="0" smtClean="0">
                <a:solidFill>
                  <a:srgbClr val="FFFF00"/>
                </a:solidFill>
              </a:rPr>
              <a:t>في الشارع بدأ التجار يتذمرون لم يكونوا موافقين ففي شهر حزيران لا يوجد الكثير من الأصناف للطعام كما انه لن تتواجد القاقع لنحتفل بالميلاد</a:t>
            </a:r>
            <a:endParaRPr lang="en-GB" sz="32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21508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6211669"/>
            <a:ext cx="9144000" cy="646331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 rtl="1"/>
            <a:r>
              <a:rPr lang="ar-SY" sz="3600" b="1" dirty="0" smtClean="0"/>
              <a:t>سينقصنا أيضا الدواجن ولن يكون كبد دسم أيضا</a:t>
            </a:r>
            <a:endParaRPr lang="en-GB" sz="3600" b="1" dirty="0"/>
          </a:p>
        </p:txBody>
      </p:sp>
    </p:spTree>
  </p:cSld>
  <p:clrMapOvr>
    <a:masterClrMapping/>
  </p:clrMapOvr>
  <p:transition spd="slow">
    <p:wheel spokes="3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</TotalTime>
  <Words>311</Words>
  <Application>Microsoft Office PowerPoint</Application>
  <PresentationFormat>On-screen Show (4:3)</PresentationFormat>
  <Paragraphs>35</Paragraphs>
  <Slides>42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42</vt:i4>
      </vt:variant>
    </vt:vector>
  </HeadingPairs>
  <TitlesOfParts>
    <vt:vector size="43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Slide 36</vt:lpstr>
      <vt:lpstr>Slide 37</vt:lpstr>
      <vt:lpstr>Slide 38</vt:lpstr>
      <vt:lpstr>Slide 39</vt:lpstr>
      <vt:lpstr>Slide 40</vt:lpstr>
      <vt:lpstr>Slide 41</vt:lpstr>
      <vt:lpstr>Slide 42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Computer</dc:creator>
  <cp:lastModifiedBy>Computer</cp:lastModifiedBy>
  <cp:revision>8</cp:revision>
  <dcterms:created xsi:type="dcterms:W3CDTF">2012-10-08T21:53:11Z</dcterms:created>
  <dcterms:modified xsi:type="dcterms:W3CDTF">2012-12-22T00:51:01Z</dcterms:modified>
</cp:coreProperties>
</file>