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56" r:id="rId3"/>
    <p:sldId id="257" r:id="rId4"/>
    <p:sldId id="260" r:id="rId5"/>
    <p:sldId id="258" r:id="rId6"/>
    <p:sldId id="259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9AF11-D03E-4540-8E7D-12FFDB979477}" type="datetimeFigureOut">
              <a:rPr lang="en-US" smtClean="0"/>
              <a:pPr/>
              <a:t>12/21/2012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51285-AD2B-4358-B9CA-782E72053A2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9AF11-D03E-4540-8E7D-12FFDB979477}" type="datetimeFigureOut">
              <a:rPr lang="en-US" smtClean="0"/>
              <a:pPr/>
              <a:t>12/21/2012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51285-AD2B-4358-B9CA-782E72053A2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9AF11-D03E-4540-8E7D-12FFDB979477}" type="datetimeFigureOut">
              <a:rPr lang="en-US" smtClean="0"/>
              <a:pPr/>
              <a:t>12/21/2012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51285-AD2B-4358-B9CA-782E72053A2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9AF11-D03E-4540-8E7D-12FFDB979477}" type="datetimeFigureOut">
              <a:rPr lang="en-US" smtClean="0"/>
              <a:pPr/>
              <a:t>12/21/2012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51285-AD2B-4358-B9CA-782E72053A2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9AF11-D03E-4540-8E7D-12FFDB979477}" type="datetimeFigureOut">
              <a:rPr lang="en-US" smtClean="0"/>
              <a:pPr/>
              <a:t>12/21/2012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51285-AD2B-4358-B9CA-782E72053A2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9AF11-D03E-4540-8E7D-12FFDB979477}" type="datetimeFigureOut">
              <a:rPr lang="en-US" smtClean="0"/>
              <a:pPr/>
              <a:t>12/21/2012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51285-AD2B-4358-B9CA-782E72053A2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9AF11-D03E-4540-8E7D-12FFDB979477}" type="datetimeFigureOut">
              <a:rPr lang="en-US" smtClean="0"/>
              <a:pPr/>
              <a:t>12/21/2012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51285-AD2B-4358-B9CA-782E72053A2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9AF11-D03E-4540-8E7D-12FFDB979477}" type="datetimeFigureOut">
              <a:rPr lang="en-US" smtClean="0"/>
              <a:pPr/>
              <a:t>12/21/2012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51285-AD2B-4358-B9CA-782E72053A2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9AF11-D03E-4540-8E7D-12FFDB979477}" type="datetimeFigureOut">
              <a:rPr lang="en-US" smtClean="0"/>
              <a:pPr/>
              <a:t>12/21/2012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51285-AD2B-4358-B9CA-782E72053A2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9AF11-D03E-4540-8E7D-12FFDB979477}" type="datetimeFigureOut">
              <a:rPr lang="en-US" smtClean="0"/>
              <a:pPr/>
              <a:t>12/21/2012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51285-AD2B-4358-B9CA-782E72053A2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9AF11-D03E-4540-8E7D-12FFDB979477}" type="datetimeFigureOut">
              <a:rPr lang="en-US" smtClean="0"/>
              <a:pPr/>
              <a:t>12/21/2012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51285-AD2B-4358-B9CA-782E72053A2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29AF11-D03E-4540-8E7D-12FFDB979477}" type="datetimeFigureOut">
              <a:rPr lang="en-US" smtClean="0"/>
              <a:pPr/>
              <a:t>12/21/2012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251285-AD2B-4358-B9CA-782E72053A27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be 3"/>
          <p:cNvSpPr/>
          <p:nvPr/>
        </p:nvSpPr>
        <p:spPr>
          <a:xfrm>
            <a:off x="2214546" y="1285860"/>
            <a:ext cx="4929222" cy="4572032"/>
          </a:xfrm>
          <a:prstGeom prst="cube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Y" sz="6000" b="1" dirty="0" smtClean="0"/>
              <a:t>الدرهم المفقود</a:t>
            </a:r>
            <a:endParaRPr lang="en-GB" sz="6000" b="1" dirty="0"/>
          </a:p>
        </p:txBody>
      </p:sp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0"/>
            <a:ext cx="2500298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SY" sz="4000" b="1" dirty="0" smtClean="0"/>
              <a:t>كان لأحدى النساء عشرة دراهم وكانت سعيدة بها جدا.</a:t>
            </a:r>
            <a:endParaRPr lang="en-GB" sz="4000" b="1" dirty="0"/>
          </a:p>
        </p:txBody>
      </p:sp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072198" y="0"/>
            <a:ext cx="3071802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SY" sz="4400" b="1" dirty="0" smtClean="0">
                <a:solidFill>
                  <a:schemeClr val="bg1"/>
                </a:solidFill>
              </a:rPr>
              <a:t>ضاع منها واحد من هذه الدراهم فحزنت جدا</a:t>
            </a:r>
            <a:r>
              <a:rPr lang="ar-SY" b="1" dirty="0" smtClean="0"/>
              <a:t>.</a:t>
            </a:r>
            <a:endParaRPr lang="en-GB" b="1" dirty="0"/>
          </a:p>
        </p:txBody>
      </p:sp>
    </p:spTree>
  </p:cSld>
  <p:clrMapOvr>
    <a:masterClrMapping/>
  </p:clrMapOvr>
  <p:transition spd="slow">
    <p:checker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0"/>
            <a:ext cx="2714612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ar-SY" sz="4000" b="1" dirty="0" smtClean="0">
                <a:solidFill>
                  <a:schemeClr val="bg1"/>
                </a:solidFill>
              </a:rPr>
              <a:t>فتشت الفتاة عن الدرهم في كل مكان ولما وجدته فرحت جدا</a:t>
            </a:r>
            <a:r>
              <a:rPr lang="ar-SY" b="1" dirty="0" smtClean="0"/>
              <a:t>.</a:t>
            </a:r>
            <a:endParaRPr lang="en-GB" b="1" dirty="0"/>
          </a:p>
        </p:txBody>
      </p:sp>
    </p:spTree>
  </p:cSld>
  <p:clrMapOvr>
    <a:masterClrMapping/>
  </p:clrMapOvr>
  <p:transition spd="slow">
    <p:pull dir="l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" y="0"/>
            <a:ext cx="9144000" cy="571501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5657671"/>
            <a:ext cx="9144000" cy="1200329"/>
          </a:xfrm>
          <a:prstGeom prst="rect">
            <a:avLst/>
          </a:prstGeom>
          <a:solidFill>
            <a:schemeClr val="accent2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ar-SY" sz="3600" b="1" dirty="0" smtClean="0">
                <a:solidFill>
                  <a:schemeClr val="bg1"/>
                </a:solidFill>
              </a:rPr>
              <a:t>قالت الفتاة لكل صديقاتها :“ افرحوا معي لقد وجدت الدرهم المفقود“.</a:t>
            </a:r>
            <a:endParaRPr lang="en-GB" sz="36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pull dir="l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571501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5715016"/>
            <a:ext cx="9144000" cy="1200329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spAutoFit/>
          </a:bodyPr>
          <a:lstStyle/>
          <a:p>
            <a:pPr algn="r" rtl="1"/>
            <a:r>
              <a:rPr lang="ar-SY" sz="3600" b="1" dirty="0" smtClean="0">
                <a:solidFill>
                  <a:srgbClr val="FFFF00"/>
                </a:solidFill>
              </a:rPr>
              <a:t>قال يسوع :“ السماء تفرح بالخطاة الذين يتوبون ويرجعون الى الله كما فرحت الفتاة بالدرهم</a:t>
            </a:r>
            <a:r>
              <a:rPr lang="ar-SY" dirty="0" smtClean="0">
                <a:solidFill>
                  <a:srgbClr val="FFFF00"/>
                </a:solidFill>
              </a:rPr>
              <a:t>.</a:t>
            </a:r>
            <a:endParaRPr lang="en-GB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61</Words>
  <Application>Microsoft Office PowerPoint</Application>
  <PresentationFormat>On-screen Show (4:3)</PresentationFormat>
  <Paragraphs>6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Slide 1</vt:lpstr>
      <vt:lpstr>Slide 2</vt:lpstr>
      <vt:lpstr>Slide 3</vt:lpstr>
      <vt:lpstr>Slide 4</vt:lpstr>
      <vt:lpstr>Slide 5</vt:lpstr>
      <vt:lpstr>Slide 6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Computer</dc:creator>
  <cp:lastModifiedBy>Computer</cp:lastModifiedBy>
  <cp:revision>5</cp:revision>
  <dcterms:created xsi:type="dcterms:W3CDTF">2012-10-07T06:05:14Z</dcterms:created>
  <dcterms:modified xsi:type="dcterms:W3CDTF">2012-12-22T02:14:34Z</dcterms:modified>
</cp:coreProperties>
</file>