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60" d="100"/>
          <a:sy n="60" d="100"/>
        </p:scale>
        <p:origin x="-786" y="-18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6C98B8-5549-4879-B0A9-F75D2D4DF50C}" type="datetimeFigureOut">
              <a:rPr lang="en-US" smtClean="0"/>
              <a:pPr/>
              <a:t>12/5/2012</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F0E17DC-D050-4464-99F2-E99EABAB12D2}"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EF0E17DC-D050-4464-99F2-E99EABAB12D2}" type="slidenum">
              <a:rPr lang="en-GB" smtClean="0"/>
              <a:pPr/>
              <a:t>11</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EF0E17DC-D050-4464-99F2-E99EABAB12D2}" type="slidenum">
              <a:rPr lang="en-GB" smtClean="0"/>
              <a:pPr/>
              <a:t>21</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EF0E17DC-D050-4464-99F2-E99EABAB12D2}" type="slidenum">
              <a:rPr lang="en-GB" smtClean="0"/>
              <a:pPr/>
              <a:t>25</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6DDE821F-7507-4AE0-98A7-D5E969821619}" type="datetimeFigureOut">
              <a:rPr lang="en-US" smtClean="0"/>
              <a:pPr/>
              <a:t>12/5/2012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BDC0DEE-7E51-428F-B615-63F992B351BD}" type="slidenum">
              <a:rPr lang="en-GB" smtClean="0"/>
              <a:pPr/>
              <a:t>‹#›</a:t>
            </a:fld>
            <a:endParaRPr lang="en-GB"/>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DDE821F-7507-4AE0-98A7-D5E969821619}" type="datetimeFigureOut">
              <a:rPr lang="en-US" smtClean="0"/>
              <a:pPr/>
              <a:t>12/5/2012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BDC0DEE-7E51-428F-B615-63F992B351BD}" type="slidenum">
              <a:rPr lang="en-GB" smtClean="0"/>
              <a:pPr/>
              <a:t>‹#›</a:t>
            </a:fld>
            <a:endParaRPr lang="en-GB"/>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DDE821F-7507-4AE0-98A7-D5E969821619}" type="datetimeFigureOut">
              <a:rPr lang="en-US" smtClean="0"/>
              <a:pPr/>
              <a:t>12/5/2012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BDC0DEE-7E51-428F-B615-63F992B351BD}" type="slidenum">
              <a:rPr lang="en-GB" smtClean="0"/>
              <a:pPr/>
              <a:t>‹#›</a:t>
            </a:fld>
            <a:endParaRPr lang="en-GB"/>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DDE821F-7507-4AE0-98A7-D5E969821619}" type="datetimeFigureOut">
              <a:rPr lang="en-US" smtClean="0"/>
              <a:pPr/>
              <a:t>12/5/2012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BDC0DEE-7E51-428F-B615-63F992B351BD}" type="slidenum">
              <a:rPr lang="en-GB" smtClean="0"/>
              <a:pPr/>
              <a:t>‹#›</a:t>
            </a:fld>
            <a:endParaRPr lang="en-GB"/>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DDE821F-7507-4AE0-98A7-D5E969821619}" type="datetimeFigureOut">
              <a:rPr lang="en-US" smtClean="0"/>
              <a:pPr/>
              <a:t>12/5/2012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BDC0DEE-7E51-428F-B615-63F992B351BD}" type="slidenum">
              <a:rPr lang="en-GB" smtClean="0"/>
              <a:pPr/>
              <a:t>‹#›</a:t>
            </a:fld>
            <a:endParaRPr lang="en-GB"/>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6DDE821F-7507-4AE0-98A7-D5E969821619}" type="datetimeFigureOut">
              <a:rPr lang="en-US" smtClean="0"/>
              <a:pPr/>
              <a:t>12/5/2012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BDC0DEE-7E51-428F-B615-63F992B351BD}" type="slidenum">
              <a:rPr lang="en-GB" smtClean="0"/>
              <a:pPr/>
              <a:t>‹#›</a:t>
            </a:fld>
            <a:endParaRPr lang="en-GB"/>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6DDE821F-7507-4AE0-98A7-D5E969821619}" type="datetimeFigureOut">
              <a:rPr lang="en-US" smtClean="0"/>
              <a:pPr/>
              <a:t>12/5/2012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CBDC0DEE-7E51-428F-B615-63F992B351BD}" type="slidenum">
              <a:rPr lang="en-GB" smtClean="0"/>
              <a:pPr/>
              <a:t>‹#›</a:t>
            </a:fld>
            <a:endParaRPr lang="en-GB"/>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6DDE821F-7507-4AE0-98A7-D5E969821619}" type="datetimeFigureOut">
              <a:rPr lang="en-US" smtClean="0"/>
              <a:pPr/>
              <a:t>12/5/2012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CBDC0DEE-7E51-428F-B615-63F992B351BD}" type="slidenum">
              <a:rPr lang="en-GB" smtClean="0"/>
              <a:pPr/>
              <a:t>‹#›</a:t>
            </a:fld>
            <a:endParaRPr lang="en-GB"/>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DDE821F-7507-4AE0-98A7-D5E969821619}" type="datetimeFigureOut">
              <a:rPr lang="en-US" smtClean="0"/>
              <a:pPr/>
              <a:t>12/5/2012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CBDC0DEE-7E51-428F-B615-63F992B351BD}" type="slidenum">
              <a:rPr lang="en-GB" smtClean="0"/>
              <a:pPr/>
              <a:t>‹#›</a:t>
            </a:fld>
            <a:endParaRPr lang="en-GB"/>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DDE821F-7507-4AE0-98A7-D5E969821619}" type="datetimeFigureOut">
              <a:rPr lang="en-US" smtClean="0"/>
              <a:pPr/>
              <a:t>12/5/2012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BDC0DEE-7E51-428F-B615-63F992B351BD}" type="slidenum">
              <a:rPr lang="en-GB" smtClean="0"/>
              <a:pPr/>
              <a:t>‹#›</a:t>
            </a:fld>
            <a:endParaRPr lang="en-GB"/>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DDE821F-7507-4AE0-98A7-D5E969821619}" type="datetimeFigureOut">
              <a:rPr lang="en-US" smtClean="0"/>
              <a:pPr/>
              <a:t>12/5/2012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BDC0DEE-7E51-428F-B615-63F992B351BD}" type="slidenum">
              <a:rPr lang="en-GB" smtClean="0"/>
              <a:pPr/>
              <a:t>‹#›</a:t>
            </a:fld>
            <a:endParaRPr lang="en-GB"/>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DE821F-7507-4AE0-98A7-D5E969821619}" type="datetimeFigureOut">
              <a:rPr lang="en-US" smtClean="0"/>
              <a:pPr/>
              <a:t>12/5/2012</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DC0DEE-7E51-428F-B615-63F992B351BD}"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GB"/>
          </a:p>
        </p:txBody>
      </p:sp>
      <p:sp>
        <p:nvSpPr>
          <p:cNvPr id="3" name="Subtitle 2"/>
          <p:cNvSpPr>
            <a:spLocks noGrp="1"/>
          </p:cNvSpPr>
          <p:nvPr>
            <p:ph type="subTitle" idx="1"/>
          </p:nvPr>
        </p:nvSpPr>
        <p:spPr/>
        <p:txBody>
          <a:bodyPr/>
          <a:lstStyle/>
          <a:p>
            <a:endParaRPr lang="en-GB"/>
          </a:p>
        </p:txBody>
      </p:sp>
      <p:pic>
        <p:nvPicPr>
          <p:cNvPr id="4" name="Picture 3" descr="le noeldangelito.bmp"/>
          <p:cNvPicPr>
            <a:picLocks noChangeAspect="1"/>
          </p:cNvPicPr>
          <p:nvPr/>
        </p:nvPicPr>
        <p:blipFill>
          <a:blip r:embed="rId2" cstate="print"/>
          <a:stretch>
            <a:fillRect/>
          </a:stretch>
        </p:blipFill>
        <p:spPr>
          <a:xfrm>
            <a:off x="1" y="1571612"/>
            <a:ext cx="9143999" cy="5286388"/>
          </a:xfrm>
          <a:prstGeom prst="rect">
            <a:avLst/>
          </a:prstGeom>
        </p:spPr>
      </p:pic>
      <p:sp>
        <p:nvSpPr>
          <p:cNvPr id="5" name="TextBox 4"/>
          <p:cNvSpPr txBox="1"/>
          <p:nvPr/>
        </p:nvSpPr>
        <p:spPr>
          <a:xfrm>
            <a:off x="0" y="0"/>
            <a:ext cx="9144000" cy="1569660"/>
          </a:xfrm>
          <a:prstGeom prst="rect">
            <a:avLst/>
          </a:prstGeom>
          <a:solidFill>
            <a:schemeClr val="accent2">
              <a:lumMod val="40000"/>
              <a:lumOff val="60000"/>
            </a:schemeClr>
          </a:solidFill>
        </p:spPr>
        <p:txBody>
          <a:bodyPr wrap="square" rtlCol="0">
            <a:spAutoFit/>
          </a:bodyPr>
          <a:lstStyle/>
          <a:p>
            <a:pPr algn="ctr"/>
            <a:r>
              <a:rPr lang="ar-SY" sz="9600" b="1" dirty="0" smtClean="0">
                <a:solidFill>
                  <a:schemeClr val="accent2"/>
                </a:solidFill>
              </a:rPr>
              <a:t>ميلاد أنجيليتو</a:t>
            </a:r>
            <a:endParaRPr lang="en-GB" sz="9600" b="1" dirty="0">
              <a:solidFill>
                <a:schemeClr val="accent2"/>
              </a:solidFill>
            </a:endParaRPr>
          </a:p>
        </p:txBody>
      </p:sp>
    </p:spTree>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ng12.bmp"/>
          <p:cNvPicPr>
            <a:picLocks noChangeAspect="1"/>
          </p:cNvPicPr>
          <p:nvPr/>
        </p:nvPicPr>
        <p:blipFill>
          <a:blip r:embed="rId2" cstate="print"/>
          <a:stretch>
            <a:fillRect/>
          </a:stretch>
        </p:blipFill>
        <p:spPr>
          <a:xfrm>
            <a:off x="0" y="1"/>
            <a:ext cx="9144000" cy="5357825"/>
          </a:xfrm>
          <a:prstGeom prst="rect">
            <a:avLst/>
          </a:prstGeom>
        </p:spPr>
      </p:pic>
      <p:sp>
        <p:nvSpPr>
          <p:cNvPr id="3" name="TextBox 2"/>
          <p:cNvSpPr txBox="1"/>
          <p:nvPr/>
        </p:nvSpPr>
        <p:spPr>
          <a:xfrm>
            <a:off x="0" y="5357826"/>
            <a:ext cx="9144000" cy="1569660"/>
          </a:xfrm>
          <a:prstGeom prst="rect">
            <a:avLst/>
          </a:prstGeom>
          <a:solidFill>
            <a:srgbClr val="C00000"/>
          </a:solidFill>
        </p:spPr>
        <p:txBody>
          <a:bodyPr wrap="square" rtlCol="0">
            <a:spAutoFit/>
          </a:bodyPr>
          <a:lstStyle/>
          <a:p>
            <a:pPr algn="r" rtl="1"/>
            <a:r>
              <a:rPr lang="ar-SY" sz="3200" b="1" dirty="0" smtClean="0">
                <a:solidFill>
                  <a:schemeClr val="bg1"/>
                </a:solidFill>
              </a:rPr>
              <a:t>أسمي جويل أعيش في التلال مع الراعي العجوز  وقد أعطاني هدية من الصوف الطري لأعطيه لأبن الله الذي سيولد الليلة وقد قال لي : أني متعب جدا اذهب أنت الى بيت لحم وهناك سيرشدونك الى الطريق</a:t>
            </a:r>
            <a:endParaRPr lang="en-GB" sz="3200" b="1" dirty="0">
              <a:solidFill>
                <a:schemeClr val="bg1"/>
              </a:solidFill>
            </a:endParaRPr>
          </a:p>
        </p:txBody>
      </p:sp>
    </p:spTree>
  </p:cSld>
  <p:clrMapOvr>
    <a:masterClrMapping/>
  </p:clrMapOvr>
  <p:transition spd="slow">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ng11.bmp"/>
          <p:cNvPicPr>
            <a:picLocks noChangeAspect="1"/>
          </p:cNvPicPr>
          <p:nvPr/>
        </p:nvPicPr>
        <p:blipFill>
          <a:blip r:embed="rId3" cstate="print"/>
          <a:stretch>
            <a:fillRect/>
          </a:stretch>
        </p:blipFill>
        <p:spPr>
          <a:xfrm>
            <a:off x="0" y="1"/>
            <a:ext cx="9144000" cy="5500702"/>
          </a:xfrm>
          <a:prstGeom prst="rect">
            <a:avLst/>
          </a:prstGeom>
        </p:spPr>
      </p:pic>
      <p:sp>
        <p:nvSpPr>
          <p:cNvPr id="3" name="TextBox 2"/>
          <p:cNvSpPr txBox="1"/>
          <p:nvPr/>
        </p:nvSpPr>
        <p:spPr>
          <a:xfrm>
            <a:off x="0" y="5500702"/>
            <a:ext cx="9144000" cy="1384995"/>
          </a:xfrm>
          <a:prstGeom prst="rect">
            <a:avLst/>
          </a:prstGeom>
          <a:solidFill>
            <a:srgbClr val="C00000"/>
          </a:solidFill>
        </p:spPr>
        <p:txBody>
          <a:bodyPr wrap="square" rtlCol="0">
            <a:spAutoFit/>
          </a:bodyPr>
          <a:lstStyle/>
          <a:p>
            <a:pPr algn="r" rtl="1"/>
            <a:r>
              <a:rPr lang="ar-SY" sz="2800" b="1" dirty="0" smtClean="0">
                <a:solidFill>
                  <a:schemeClr val="bg1"/>
                </a:solidFill>
              </a:rPr>
              <a:t>تركت الهدايا على حجر بالقرب من النبع وذهبت لأشرب ولكن أتى بعضهم وضربوني وسرقوني وليس ما أعطيه للمولود الآن ألم تشاهدهم آتين ؟ سمعتهم جيدا ولكنني ظننتهم أنهم سيرشدوني , فأنا أعمى</a:t>
            </a:r>
            <a:endParaRPr lang="en-GB" sz="2800" b="1" dirty="0">
              <a:solidFill>
                <a:schemeClr val="bg1"/>
              </a:solidFill>
            </a:endParaRPr>
          </a:p>
        </p:txBody>
      </p:sp>
    </p:spTree>
  </p:cSld>
  <p:clrMapOvr>
    <a:masterClrMapping/>
  </p:clrMapOvr>
  <p:transition spd="slow">
    <p:newsfla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ng13.bmp"/>
          <p:cNvPicPr>
            <a:picLocks noChangeAspect="1"/>
          </p:cNvPicPr>
          <p:nvPr/>
        </p:nvPicPr>
        <p:blipFill>
          <a:blip r:embed="rId2" cstate="print"/>
          <a:stretch>
            <a:fillRect/>
          </a:stretch>
        </p:blipFill>
        <p:spPr>
          <a:xfrm>
            <a:off x="0" y="0"/>
            <a:ext cx="9144000" cy="5143511"/>
          </a:xfrm>
          <a:prstGeom prst="rect">
            <a:avLst/>
          </a:prstGeom>
        </p:spPr>
      </p:pic>
      <p:sp>
        <p:nvSpPr>
          <p:cNvPr id="4" name="TextBox 3"/>
          <p:cNvSpPr txBox="1"/>
          <p:nvPr/>
        </p:nvSpPr>
        <p:spPr>
          <a:xfrm>
            <a:off x="1" y="5143511"/>
            <a:ext cx="9143999" cy="1815882"/>
          </a:xfrm>
          <a:prstGeom prst="rect">
            <a:avLst/>
          </a:prstGeom>
          <a:solidFill>
            <a:srgbClr val="C00000"/>
          </a:solidFill>
        </p:spPr>
        <p:txBody>
          <a:bodyPr wrap="square" rtlCol="0">
            <a:spAutoFit/>
          </a:bodyPr>
          <a:lstStyle/>
          <a:p>
            <a:pPr algn="r" rtl="1"/>
            <a:r>
              <a:rPr lang="ar-SY" sz="2800" b="1" dirty="0" smtClean="0">
                <a:solidFill>
                  <a:schemeClr val="bg1"/>
                </a:solidFill>
              </a:rPr>
              <a:t>اذا أنت لا تعرف النور مطلقا كلا مطلقا ولكنني أستطيع القيام بعدة أعمال , حلب الماعز, أستطيع التعرف على النباتات الشافية احزر بدل الرؤية  وأصابعي تقودني  وأنا أنصت أفضل فكل شيء بالنسبة لي أغنية أقترب مني كي المس يديك </a:t>
            </a:r>
            <a:endParaRPr lang="en-GB" sz="2800" b="1" dirty="0">
              <a:solidFill>
                <a:schemeClr val="bg1"/>
              </a:solidFill>
            </a:endParaRPr>
          </a:p>
        </p:txBody>
      </p:sp>
    </p:spTree>
  </p:cSld>
  <p:clrMapOvr>
    <a:masterClrMapping/>
  </p:clrMapOvr>
  <p:transition spd="slow">
    <p:pull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ng15.bmp"/>
          <p:cNvPicPr>
            <a:picLocks noChangeAspect="1"/>
          </p:cNvPicPr>
          <p:nvPr/>
        </p:nvPicPr>
        <p:blipFill>
          <a:blip r:embed="rId2" cstate="print"/>
          <a:stretch>
            <a:fillRect/>
          </a:stretch>
        </p:blipFill>
        <p:spPr>
          <a:xfrm>
            <a:off x="0" y="1"/>
            <a:ext cx="9144000" cy="5500701"/>
          </a:xfrm>
          <a:prstGeom prst="rect">
            <a:avLst/>
          </a:prstGeom>
        </p:spPr>
      </p:pic>
      <p:sp>
        <p:nvSpPr>
          <p:cNvPr id="3" name="TextBox 2"/>
          <p:cNvSpPr txBox="1"/>
          <p:nvPr/>
        </p:nvSpPr>
        <p:spPr>
          <a:xfrm>
            <a:off x="0" y="5500702"/>
            <a:ext cx="9144000" cy="1384995"/>
          </a:xfrm>
          <a:prstGeom prst="rect">
            <a:avLst/>
          </a:prstGeom>
          <a:solidFill>
            <a:schemeClr val="accent2">
              <a:lumMod val="75000"/>
            </a:schemeClr>
          </a:solidFill>
        </p:spPr>
        <p:txBody>
          <a:bodyPr wrap="square" rtlCol="0">
            <a:spAutoFit/>
          </a:bodyPr>
          <a:lstStyle/>
          <a:p>
            <a:pPr algn="r" rtl="1"/>
            <a:r>
              <a:rPr lang="ar-SY" sz="2800" b="1" dirty="0" smtClean="0">
                <a:solidFill>
                  <a:schemeClr val="bg1"/>
                </a:solidFill>
              </a:rPr>
              <a:t>كم هما ناعمتين يديك ووجهك ! جلدك طري كزهرة . أنت لست من هذه المنطقة ما أسمك؟ يسمونني أنجليتو وقد أتيت من بعيد جدا وأنت ذاهب الى بيت لحم ؟ نعم . اذن لن أخاف بعد الآن سأذهب معك للمغارة أعطيني يدك اذا أردت</a:t>
            </a:r>
            <a:endParaRPr lang="en-GB" sz="2800" b="1" dirty="0">
              <a:solidFill>
                <a:schemeClr val="bg1"/>
              </a:solidFill>
            </a:endParaRPr>
          </a:p>
        </p:txBody>
      </p:sp>
    </p:spTree>
  </p:cSld>
  <p:clrMapOvr>
    <a:masterClrMapping/>
  </p:clrMapOvr>
  <p:transition spd="slow">
    <p:pull dir="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3.jpg"/>
          <p:cNvPicPr>
            <a:picLocks noChangeAspect="1"/>
          </p:cNvPicPr>
          <p:nvPr/>
        </p:nvPicPr>
        <p:blipFill>
          <a:blip r:embed="rId2" cstate="print"/>
          <a:stretch>
            <a:fillRect/>
          </a:stretch>
        </p:blipFill>
        <p:spPr>
          <a:xfrm>
            <a:off x="0" y="0"/>
            <a:ext cx="9144000" cy="5929330"/>
          </a:xfrm>
          <a:prstGeom prst="rect">
            <a:avLst/>
          </a:prstGeom>
        </p:spPr>
      </p:pic>
      <p:sp>
        <p:nvSpPr>
          <p:cNvPr id="3" name="TextBox 2"/>
          <p:cNvSpPr txBox="1"/>
          <p:nvPr/>
        </p:nvSpPr>
        <p:spPr>
          <a:xfrm>
            <a:off x="0" y="5929330"/>
            <a:ext cx="9144000" cy="954107"/>
          </a:xfrm>
          <a:prstGeom prst="rect">
            <a:avLst/>
          </a:prstGeom>
          <a:solidFill>
            <a:srgbClr val="C00000"/>
          </a:solidFill>
        </p:spPr>
        <p:txBody>
          <a:bodyPr wrap="square" rtlCol="1">
            <a:spAutoFit/>
          </a:bodyPr>
          <a:lstStyle/>
          <a:p>
            <a:pPr algn="r" rtl="1"/>
            <a:r>
              <a:rPr lang="ar-SY" sz="2800" b="1" dirty="0" smtClean="0">
                <a:solidFill>
                  <a:schemeClr val="bg1"/>
                </a:solidFill>
              </a:rPr>
              <a:t>شهد انجليتو مولد الفرح على وجه الراعي الصغير ولم يعد الآن مجال للطيران الهادئ أمسك بيد جويل وتوجها نحو المغار على الدرب الحجري</a:t>
            </a:r>
            <a:endParaRPr lang="ar-SY" sz="2800" b="1" dirty="0">
              <a:solidFill>
                <a:schemeClr val="bg1"/>
              </a:solidFill>
            </a:endParaRPr>
          </a:p>
        </p:txBody>
      </p:sp>
    </p:spTree>
  </p:cSld>
  <p:clrMapOvr>
    <a:masterClrMapping/>
  </p:clrMapOvr>
  <p:transition spd="slow">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ng16.bmp"/>
          <p:cNvPicPr>
            <a:picLocks noChangeAspect="1"/>
          </p:cNvPicPr>
          <p:nvPr/>
        </p:nvPicPr>
        <p:blipFill>
          <a:blip r:embed="rId2" cstate="print"/>
          <a:stretch>
            <a:fillRect/>
          </a:stretch>
        </p:blipFill>
        <p:spPr>
          <a:xfrm>
            <a:off x="0" y="-214338"/>
            <a:ext cx="9144000" cy="5929354"/>
          </a:xfrm>
          <a:prstGeom prst="rect">
            <a:avLst/>
          </a:prstGeom>
        </p:spPr>
      </p:pic>
      <p:sp>
        <p:nvSpPr>
          <p:cNvPr id="3" name="TextBox 2"/>
          <p:cNvSpPr txBox="1"/>
          <p:nvPr/>
        </p:nvSpPr>
        <p:spPr>
          <a:xfrm>
            <a:off x="0" y="5715016"/>
            <a:ext cx="9144000" cy="1200329"/>
          </a:xfrm>
          <a:prstGeom prst="rect">
            <a:avLst/>
          </a:prstGeom>
          <a:solidFill>
            <a:srgbClr val="C00000"/>
          </a:solidFill>
        </p:spPr>
        <p:txBody>
          <a:bodyPr wrap="square" rtlCol="0">
            <a:spAutoFit/>
          </a:bodyPr>
          <a:lstStyle/>
          <a:p>
            <a:pPr algn="r" rtl="1"/>
            <a:r>
              <a:rPr lang="ar-SY" sz="3600" b="1" dirty="0" smtClean="0">
                <a:solidFill>
                  <a:srgbClr val="FFC000"/>
                </a:solidFill>
              </a:rPr>
              <a:t>ولكن بعد حين بدأ أنجليتو يخفف سيره فالأحجار المتنافرة على الدرب كانت تؤذي أقدامه العارية وقد لاحظ جويل ذلك</a:t>
            </a:r>
            <a:endParaRPr lang="en-GB" sz="3600" b="1" dirty="0">
              <a:solidFill>
                <a:srgbClr val="FFC000"/>
              </a:solidFill>
            </a:endParaRPr>
          </a:p>
        </p:txBody>
      </p:sp>
    </p:spTree>
  </p:cSld>
  <p:clrMapOvr>
    <a:masterClrMapping/>
  </p:clrMapOvr>
  <p:transition spd="slow">
    <p:strips dir="l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ng17.bmp"/>
          <p:cNvPicPr>
            <a:picLocks noChangeAspect="1"/>
          </p:cNvPicPr>
          <p:nvPr/>
        </p:nvPicPr>
        <p:blipFill>
          <a:blip r:embed="rId2" cstate="print"/>
          <a:stretch>
            <a:fillRect/>
          </a:stretch>
        </p:blipFill>
        <p:spPr>
          <a:xfrm>
            <a:off x="0" y="-214338"/>
            <a:ext cx="9144000" cy="5715040"/>
          </a:xfrm>
          <a:prstGeom prst="rect">
            <a:avLst/>
          </a:prstGeom>
        </p:spPr>
      </p:pic>
      <p:sp>
        <p:nvSpPr>
          <p:cNvPr id="3" name="TextBox 2"/>
          <p:cNvSpPr txBox="1"/>
          <p:nvPr/>
        </p:nvSpPr>
        <p:spPr>
          <a:xfrm>
            <a:off x="0" y="5500702"/>
            <a:ext cx="9144000" cy="1384995"/>
          </a:xfrm>
          <a:prstGeom prst="rect">
            <a:avLst/>
          </a:prstGeom>
          <a:solidFill>
            <a:srgbClr val="C00000"/>
          </a:solidFill>
        </p:spPr>
        <p:txBody>
          <a:bodyPr wrap="square" rtlCol="0">
            <a:spAutoFit/>
          </a:bodyPr>
          <a:lstStyle/>
          <a:p>
            <a:pPr algn="r" rtl="1"/>
            <a:r>
              <a:rPr lang="ar-SY" sz="2800" b="1" dirty="0" smtClean="0">
                <a:solidFill>
                  <a:schemeClr val="bg1"/>
                </a:solidFill>
              </a:rPr>
              <a:t>قدماك تؤلمك فانك لم تعتاد على دروبنا القاسية سأعطيك حذائي اجلس سألبسك اياه كم صغيرة قدميك ولكن انها تنزف دما ألم تقل لي بأنك تتألم , لم يقل انجليتو شيئا ونظر خلفه فرأى على الدرب آثارا حمراء على الحجارة البيضاء</a:t>
            </a:r>
            <a:endParaRPr lang="en-GB" sz="2800" b="1" dirty="0">
              <a:solidFill>
                <a:schemeClr val="bg1"/>
              </a:solidFill>
            </a:endParaRPr>
          </a:p>
        </p:txBody>
      </p:sp>
    </p:spTree>
  </p:cSld>
  <p:clrMapOvr>
    <a:masterClrMapping/>
  </p:clrMapOvr>
  <p:transition spd="slow">
    <p:circl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ng18.bmp"/>
          <p:cNvPicPr>
            <a:picLocks noChangeAspect="1"/>
          </p:cNvPicPr>
          <p:nvPr/>
        </p:nvPicPr>
        <p:blipFill>
          <a:blip r:embed="rId2" cstate="print"/>
          <a:stretch>
            <a:fillRect/>
          </a:stretch>
        </p:blipFill>
        <p:spPr>
          <a:xfrm>
            <a:off x="0" y="0"/>
            <a:ext cx="9138237" cy="5500702"/>
          </a:xfrm>
          <a:prstGeom prst="rect">
            <a:avLst/>
          </a:prstGeom>
        </p:spPr>
      </p:pic>
      <p:sp>
        <p:nvSpPr>
          <p:cNvPr id="3" name="TextBox 2"/>
          <p:cNvSpPr txBox="1"/>
          <p:nvPr/>
        </p:nvSpPr>
        <p:spPr>
          <a:xfrm>
            <a:off x="0" y="5500702"/>
            <a:ext cx="9144000" cy="1384995"/>
          </a:xfrm>
          <a:prstGeom prst="rect">
            <a:avLst/>
          </a:prstGeom>
          <a:solidFill>
            <a:srgbClr val="C00000"/>
          </a:solidFill>
        </p:spPr>
        <p:txBody>
          <a:bodyPr wrap="square" rtlCol="0">
            <a:spAutoFit/>
          </a:bodyPr>
          <a:lstStyle/>
          <a:p>
            <a:pPr algn="r" rtl="1"/>
            <a:r>
              <a:rPr lang="ar-SY" sz="2800" b="1" dirty="0" smtClean="0">
                <a:solidFill>
                  <a:schemeClr val="bg1"/>
                </a:solidFill>
              </a:rPr>
              <a:t>ان الفرح الذي سيعطى يقاس بمقدار التألم وفكر انجليتو بالمولود الألهي الذي سيعطي دمه وحياته من أجل خلاص البشر وعندئذ نهض بشجاعة واتكأ على ذراع الراعي التي ما زالت ممدودة وتابعا المسير سوية</a:t>
            </a:r>
            <a:endParaRPr lang="en-GB" sz="2800" b="1" dirty="0">
              <a:solidFill>
                <a:schemeClr val="bg1"/>
              </a:solidFill>
            </a:endParaRPr>
          </a:p>
        </p:txBody>
      </p:sp>
    </p:spTree>
  </p:cSld>
  <p:clrMapOvr>
    <a:masterClrMapping/>
  </p:clrMapOvr>
  <p:transition spd="slow">
    <p:pull dir="l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ng19.bmp"/>
          <p:cNvPicPr>
            <a:picLocks noChangeAspect="1"/>
          </p:cNvPicPr>
          <p:nvPr/>
        </p:nvPicPr>
        <p:blipFill>
          <a:blip r:embed="rId2" cstate="print"/>
          <a:stretch>
            <a:fillRect/>
          </a:stretch>
        </p:blipFill>
        <p:spPr>
          <a:xfrm>
            <a:off x="0" y="0"/>
            <a:ext cx="9144000" cy="5500702"/>
          </a:xfrm>
          <a:prstGeom prst="rect">
            <a:avLst/>
          </a:prstGeom>
        </p:spPr>
      </p:pic>
      <p:sp>
        <p:nvSpPr>
          <p:cNvPr id="3" name="TextBox 2"/>
          <p:cNvSpPr txBox="1"/>
          <p:nvPr/>
        </p:nvSpPr>
        <p:spPr>
          <a:xfrm>
            <a:off x="0" y="5500702"/>
            <a:ext cx="9144000" cy="1384995"/>
          </a:xfrm>
          <a:prstGeom prst="rect">
            <a:avLst/>
          </a:prstGeom>
          <a:solidFill>
            <a:srgbClr val="C00000"/>
          </a:solidFill>
        </p:spPr>
        <p:txBody>
          <a:bodyPr wrap="square" rtlCol="0">
            <a:spAutoFit/>
          </a:bodyPr>
          <a:lstStyle/>
          <a:p>
            <a:pPr algn="r" rtl="1"/>
            <a:r>
              <a:rPr lang="ar-SY" sz="2800" b="1" dirty="0" smtClean="0">
                <a:solidFill>
                  <a:schemeClr val="bg1"/>
                </a:solidFill>
              </a:rPr>
              <a:t>مال النهار عندما أشرف الصغيران على بيت لحم قال جويل لنسرع قليلا حان المغيب فرد عليه انجليتو كيف تعرف ذلك ؟ لأنه أصبح الهواء باردا واختلفت اصوات حفيف اوراق الشجر</a:t>
            </a:r>
            <a:endParaRPr lang="en-GB" sz="2800" b="1" dirty="0">
              <a:solidFill>
                <a:schemeClr val="bg1"/>
              </a:solidFill>
            </a:endParaRPr>
          </a:p>
        </p:txBody>
      </p:sp>
    </p:spTree>
  </p:cSld>
  <p:clrMapOvr>
    <a:masterClrMapping/>
  </p:clrMapOvr>
  <p:transition spd="slow">
    <p:pull dir="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ng20.bmp"/>
          <p:cNvPicPr>
            <a:picLocks noChangeAspect="1"/>
          </p:cNvPicPr>
          <p:nvPr/>
        </p:nvPicPr>
        <p:blipFill>
          <a:blip r:embed="rId2" cstate="print"/>
          <a:stretch>
            <a:fillRect/>
          </a:stretch>
        </p:blipFill>
        <p:spPr>
          <a:xfrm>
            <a:off x="0" y="0"/>
            <a:ext cx="9144000" cy="5500702"/>
          </a:xfrm>
          <a:prstGeom prst="rect">
            <a:avLst/>
          </a:prstGeom>
        </p:spPr>
      </p:pic>
      <p:sp>
        <p:nvSpPr>
          <p:cNvPr id="3" name="TextBox 2"/>
          <p:cNvSpPr txBox="1"/>
          <p:nvPr/>
        </p:nvSpPr>
        <p:spPr>
          <a:xfrm>
            <a:off x="0" y="5500702"/>
            <a:ext cx="9144000" cy="1384995"/>
          </a:xfrm>
          <a:prstGeom prst="rect">
            <a:avLst/>
          </a:prstGeom>
          <a:solidFill>
            <a:srgbClr val="C00000"/>
          </a:solidFill>
        </p:spPr>
        <p:txBody>
          <a:bodyPr wrap="square" rtlCol="0">
            <a:spAutoFit/>
          </a:bodyPr>
          <a:lstStyle/>
          <a:p>
            <a:pPr algn="r" rtl="1"/>
            <a:r>
              <a:rPr lang="ar-SY" sz="2800" b="1" dirty="0" smtClean="0">
                <a:solidFill>
                  <a:schemeClr val="bg1"/>
                </a:solidFill>
              </a:rPr>
              <a:t>اسمع: يقال ان الأشجار تتهامس وانها تعرف بأن هذه الليلة ستكون الأجمل بين كل الليالي, اتسمع هذا الصوت : نعم أمامنا ومن بعيد تمر قافلة من الحيوانات والبشر وهم يحملون أشياء كثيرة </a:t>
            </a:r>
            <a:endParaRPr lang="en-GB" sz="2800" b="1" dirty="0">
              <a:solidFill>
                <a:schemeClr val="bg1"/>
              </a:solidFill>
            </a:endParaRPr>
          </a:p>
        </p:txBody>
      </p:sp>
    </p:spTree>
  </p:cSld>
  <p:clrMapOvr>
    <a:masterClrMapping/>
  </p:clrMapOvr>
  <p:transition spd="slow">
    <p:pull dir="l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eme slide.bmp"/>
          <p:cNvPicPr>
            <a:picLocks noChangeAspect="1"/>
          </p:cNvPicPr>
          <p:nvPr/>
        </p:nvPicPr>
        <p:blipFill>
          <a:blip r:embed="rId2" cstate="print"/>
          <a:stretch>
            <a:fillRect/>
          </a:stretch>
        </p:blipFill>
        <p:spPr>
          <a:xfrm>
            <a:off x="0" y="1"/>
            <a:ext cx="9144000" cy="5286387"/>
          </a:xfrm>
          <a:prstGeom prst="rect">
            <a:avLst/>
          </a:prstGeom>
        </p:spPr>
      </p:pic>
      <p:sp>
        <p:nvSpPr>
          <p:cNvPr id="3" name="TextBox 2"/>
          <p:cNvSpPr txBox="1"/>
          <p:nvPr/>
        </p:nvSpPr>
        <p:spPr>
          <a:xfrm>
            <a:off x="0" y="5286388"/>
            <a:ext cx="9144000" cy="1569660"/>
          </a:xfrm>
          <a:prstGeom prst="rect">
            <a:avLst/>
          </a:prstGeom>
          <a:solidFill>
            <a:srgbClr val="C00000"/>
          </a:solidFill>
        </p:spPr>
        <p:txBody>
          <a:bodyPr wrap="square" rtlCol="0">
            <a:spAutoFit/>
          </a:bodyPr>
          <a:lstStyle/>
          <a:p>
            <a:pPr algn="r" rtl="1"/>
            <a:r>
              <a:rPr lang="ar-SY" sz="3200" b="1" dirty="0" smtClean="0">
                <a:solidFill>
                  <a:schemeClr val="bg1"/>
                </a:solidFill>
              </a:rPr>
              <a:t>هناك حركة طيران عجيبة وبأعداد كبيرة نسمع أغنية عذبة ترافق حركات الأجنحة البيضاء مع الحان صافية مؤثرة جدا في كل انسان ولكن القليل من البشر يصغي لأصداء السماء</a:t>
            </a:r>
            <a:endParaRPr lang="en-GB" sz="3200" b="1" dirty="0">
              <a:solidFill>
                <a:schemeClr val="bg1"/>
              </a:solidFill>
            </a:endParaRPr>
          </a:p>
        </p:txBody>
      </p:sp>
    </p:spTree>
  </p:cSld>
  <p:clrMapOvr>
    <a:masterClrMapping/>
  </p:clrMapOvr>
  <p:transition spd="slow">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ng21.bmp"/>
          <p:cNvPicPr>
            <a:picLocks noChangeAspect="1"/>
          </p:cNvPicPr>
          <p:nvPr/>
        </p:nvPicPr>
        <p:blipFill>
          <a:blip r:embed="rId2" cstate="print"/>
          <a:stretch>
            <a:fillRect/>
          </a:stretch>
        </p:blipFill>
        <p:spPr>
          <a:xfrm>
            <a:off x="0" y="1"/>
            <a:ext cx="9144000" cy="5786454"/>
          </a:xfrm>
          <a:prstGeom prst="rect">
            <a:avLst/>
          </a:prstGeom>
        </p:spPr>
      </p:pic>
      <p:sp>
        <p:nvSpPr>
          <p:cNvPr id="3" name="TextBox 2"/>
          <p:cNvSpPr txBox="1"/>
          <p:nvPr/>
        </p:nvSpPr>
        <p:spPr>
          <a:xfrm>
            <a:off x="0" y="5786454"/>
            <a:ext cx="9144000" cy="1077218"/>
          </a:xfrm>
          <a:prstGeom prst="rect">
            <a:avLst/>
          </a:prstGeom>
          <a:solidFill>
            <a:srgbClr val="C00000"/>
          </a:solidFill>
        </p:spPr>
        <p:txBody>
          <a:bodyPr wrap="square" rtlCol="0">
            <a:spAutoFit/>
          </a:bodyPr>
          <a:lstStyle/>
          <a:p>
            <a:pPr algn="r" rtl="1"/>
            <a:r>
              <a:rPr lang="ar-SY" sz="3200" b="1" dirty="0" smtClean="0">
                <a:solidFill>
                  <a:schemeClr val="bg1"/>
                </a:solidFill>
              </a:rPr>
              <a:t>جويل يبكي :انهم يحملون أشياء يقدمونها أما أنا فلا أملك ما أقدمه فضحك انجيليتو : لن تكون يداك فارغة انحني وابحث بين الأوراق</a:t>
            </a:r>
            <a:endParaRPr lang="en-GB" sz="3200" b="1" dirty="0">
              <a:solidFill>
                <a:schemeClr val="bg1"/>
              </a:solidFill>
            </a:endParaRPr>
          </a:p>
        </p:txBody>
      </p:sp>
    </p:spTree>
  </p:cSld>
  <p:clrMapOvr>
    <a:masterClrMapping/>
  </p:clrMapOvr>
  <p:transition spd="slow">
    <p:plus/>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ng22.bmp"/>
          <p:cNvPicPr>
            <a:picLocks noChangeAspect="1"/>
          </p:cNvPicPr>
          <p:nvPr/>
        </p:nvPicPr>
        <p:blipFill>
          <a:blip r:embed="rId3" cstate="print"/>
          <a:stretch>
            <a:fillRect/>
          </a:stretch>
        </p:blipFill>
        <p:spPr>
          <a:xfrm>
            <a:off x="0" y="1"/>
            <a:ext cx="9144000" cy="5929329"/>
          </a:xfrm>
          <a:prstGeom prst="rect">
            <a:avLst/>
          </a:prstGeom>
        </p:spPr>
      </p:pic>
      <p:sp>
        <p:nvSpPr>
          <p:cNvPr id="3" name="TextBox 2"/>
          <p:cNvSpPr txBox="1"/>
          <p:nvPr/>
        </p:nvSpPr>
        <p:spPr>
          <a:xfrm>
            <a:off x="0" y="5929330"/>
            <a:ext cx="9144000" cy="954107"/>
          </a:xfrm>
          <a:prstGeom prst="rect">
            <a:avLst/>
          </a:prstGeom>
          <a:solidFill>
            <a:srgbClr val="C00000"/>
          </a:solidFill>
        </p:spPr>
        <p:txBody>
          <a:bodyPr wrap="square" rtlCol="0">
            <a:spAutoFit/>
          </a:bodyPr>
          <a:lstStyle/>
          <a:p>
            <a:pPr algn="r" rtl="1"/>
            <a:r>
              <a:rPr lang="ar-SY" sz="2800" b="1" dirty="0" smtClean="0">
                <a:solidFill>
                  <a:schemeClr val="bg1"/>
                </a:solidFill>
              </a:rPr>
              <a:t>انحنى جويل :آه لكن الأرض مليئة بالأزهار وبدأ يقطف أزهارا جميلة واستعاد فرحه بعد أن جمع باقة من أجمل الورود البيضاء الملطفة باللون الأحمر</a:t>
            </a:r>
            <a:endParaRPr lang="en-GB" sz="2800" b="1" dirty="0">
              <a:solidFill>
                <a:schemeClr val="bg1"/>
              </a:solidFill>
            </a:endParaRPr>
          </a:p>
        </p:txBody>
      </p:sp>
    </p:spTree>
  </p:cSld>
  <p:clrMapOvr>
    <a:masterClrMapping/>
  </p:clrMapOvr>
  <p:transition spd="slow">
    <p:split orient="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ng23.bmp"/>
          <p:cNvPicPr>
            <a:picLocks noChangeAspect="1"/>
          </p:cNvPicPr>
          <p:nvPr/>
        </p:nvPicPr>
        <p:blipFill>
          <a:blip r:embed="rId2" cstate="print"/>
          <a:stretch>
            <a:fillRect/>
          </a:stretch>
        </p:blipFill>
        <p:spPr>
          <a:xfrm>
            <a:off x="0" y="1"/>
            <a:ext cx="9144000" cy="5786453"/>
          </a:xfrm>
          <a:prstGeom prst="rect">
            <a:avLst/>
          </a:prstGeom>
        </p:spPr>
      </p:pic>
      <p:sp>
        <p:nvSpPr>
          <p:cNvPr id="3" name="TextBox 2"/>
          <p:cNvSpPr txBox="1"/>
          <p:nvPr/>
        </p:nvSpPr>
        <p:spPr>
          <a:xfrm>
            <a:off x="0" y="5786454"/>
            <a:ext cx="9144000" cy="1077218"/>
          </a:xfrm>
          <a:prstGeom prst="rect">
            <a:avLst/>
          </a:prstGeom>
          <a:solidFill>
            <a:srgbClr val="C00000"/>
          </a:solidFill>
        </p:spPr>
        <p:txBody>
          <a:bodyPr wrap="square" rtlCol="0">
            <a:spAutoFit/>
          </a:bodyPr>
          <a:lstStyle/>
          <a:p>
            <a:pPr algn="r" rtl="1"/>
            <a:r>
              <a:rPr lang="ar-SY" sz="3200" dirty="0" smtClean="0">
                <a:solidFill>
                  <a:schemeClr val="bg1"/>
                </a:solidFill>
              </a:rPr>
              <a:t>حل</a:t>
            </a:r>
            <a:r>
              <a:rPr lang="ar-SY" sz="3200" b="1" dirty="0" smtClean="0">
                <a:solidFill>
                  <a:schemeClr val="bg1"/>
                </a:solidFill>
              </a:rPr>
              <a:t> الليل عندما وصلوا الى بيت لحم التي كانت تغص بأناس كثيرون ساروا ببطء وسط الجموع</a:t>
            </a:r>
            <a:endParaRPr lang="en-GB" sz="3200" b="1" dirty="0">
              <a:solidFill>
                <a:schemeClr val="bg1"/>
              </a:solidFill>
            </a:endParaRPr>
          </a:p>
        </p:txBody>
      </p:sp>
    </p:spTree>
  </p:cSld>
  <p:clrMapOvr>
    <a:masterClrMapping/>
  </p:clrMapOvr>
  <p:transition spd="slow">
    <p:wedg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ng24.bmp"/>
          <p:cNvPicPr>
            <a:picLocks noChangeAspect="1"/>
          </p:cNvPicPr>
          <p:nvPr/>
        </p:nvPicPr>
        <p:blipFill>
          <a:blip r:embed="rId2" cstate="print"/>
          <a:stretch>
            <a:fillRect/>
          </a:stretch>
        </p:blipFill>
        <p:spPr>
          <a:xfrm>
            <a:off x="0" y="0"/>
            <a:ext cx="9144000" cy="5929330"/>
          </a:xfrm>
          <a:prstGeom prst="rect">
            <a:avLst/>
          </a:prstGeom>
        </p:spPr>
      </p:pic>
      <p:sp>
        <p:nvSpPr>
          <p:cNvPr id="3" name="TextBox 2"/>
          <p:cNvSpPr txBox="1"/>
          <p:nvPr/>
        </p:nvSpPr>
        <p:spPr>
          <a:xfrm>
            <a:off x="0" y="5929330"/>
            <a:ext cx="9144000" cy="954107"/>
          </a:xfrm>
          <a:prstGeom prst="rect">
            <a:avLst/>
          </a:prstGeom>
          <a:solidFill>
            <a:srgbClr val="C00000"/>
          </a:solidFill>
        </p:spPr>
        <p:txBody>
          <a:bodyPr wrap="square" rtlCol="0">
            <a:spAutoFit/>
          </a:bodyPr>
          <a:lstStyle/>
          <a:p>
            <a:pPr algn="r" rtl="1"/>
            <a:r>
              <a:rPr lang="ar-SY" sz="2800" b="1" dirty="0" smtClean="0">
                <a:solidFill>
                  <a:schemeClr val="bg1"/>
                </a:solidFill>
              </a:rPr>
              <a:t>أمام منزل احد ألأغنياء : ربما كان هنا ؟ ولكن أنجليتو كان يعلم أن يسوع ليس هنا ولكنه أراد أن يشتري بالألم ما يطلب من السماء</a:t>
            </a:r>
            <a:endParaRPr lang="en-GB" sz="2800" b="1" dirty="0">
              <a:solidFill>
                <a:schemeClr val="bg1"/>
              </a:solidFill>
            </a:endParaRPr>
          </a:p>
        </p:txBody>
      </p:sp>
    </p:spTree>
  </p:cSld>
  <p:clrMapOvr>
    <a:masterClrMapping/>
  </p:clrMapOvr>
  <p:transition spd="slow">
    <p:pull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7.jpg"/>
          <p:cNvPicPr>
            <a:picLocks noChangeAspect="1"/>
          </p:cNvPicPr>
          <p:nvPr/>
        </p:nvPicPr>
        <p:blipFill>
          <a:blip r:embed="rId2" cstate="print"/>
          <a:stretch>
            <a:fillRect/>
          </a:stretch>
        </p:blipFill>
        <p:spPr>
          <a:xfrm>
            <a:off x="0" y="0"/>
            <a:ext cx="9144000" cy="5715016"/>
          </a:xfrm>
          <a:prstGeom prst="rect">
            <a:avLst/>
          </a:prstGeom>
        </p:spPr>
      </p:pic>
      <p:sp>
        <p:nvSpPr>
          <p:cNvPr id="3" name="TextBox 2"/>
          <p:cNvSpPr txBox="1"/>
          <p:nvPr/>
        </p:nvSpPr>
        <p:spPr>
          <a:xfrm>
            <a:off x="0" y="5715016"/>
            <a:ext cx="9144000" cy="1200329"/>
          </a:xfrm>
          <a:prstGeom prst="rect">
            <a:avLst/>
          </a:prstGeom>
          <a:solidFill>
            <a:srgbClr val="C00000"/>
          </a:solidFill>
        </p:spPr>
        <p:txBody>
          <a:bodyPr wrap="square" rtlCol="0">
            <a:spAutoFit/>
          </a:bodyPr>
          <a:lstStyle/>
          <a:p>
            <a:pPr algn="r" rtl="1"/>
            <a:r>
              <a:rPr lang="ar-SY" sz="3600" b="1" dirty="0" smtClean="0">
                <a:solidFill>
                  <a:schemeClr val="bg1"/>
                </a:solidFill>
              </a:rPr>
              <a:t>فقال لهم الحارس : أذهبوا من هنا يا أولاد فليس هنا مكان للمتسولين ” نحن لا نتسول اننا نبحث عنة ملك الملوك </a:t>
            </a:r>
            <a:endParaRPr lang="en-GB" sz="3600" b="1" dirty="0">
              <a:solidFill>
                <a:schemeClr val="bg1"/>
              </a:solidFill>
            </a:endParaRPr>
          </a:p>
        </p:txBody>
      </p:sp>
    </p:spTree>
  </p:cSld>
  <p:clrMapOvr>
    <a:masterClrMapping/>
  </p:clrMapOvr>
  <p:transition spd="slow">
    <p:pull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an0028.jpg"/>
          <p:cNvPicPr>
            <a:picLocks noChangeAspect="1"/>
          </p:cNvPicPr>
          <p:nvPr/>
        </p:nvPicPr>
        <p:blipFill>
          <a:blip r:embed="rId3" cstate="print"/>
          <a:stretch>
            <a:fillRect/>
          </a:stretch>
        </p:blipFill>
        <p:spPr>
          <a:xfrm>
            <a:off x="0" y="0"/>
            <a:ext cx="9144000" cy="5786454"/>
          </a:xfrm>
          <a:prstGeom prst="rect">
            <a:avLst/>
          </a:prstGeom>
        </p:spPr>
      </p:pic>
      <p:sp>
        <p:nvSpPr>
          <p:cNvPr id="4" name="TextBox 3"/>
          <p:cNvSpPr txBox="1"/>
          <p:nvPr/>
        </p:nvSpPr>
        <p:spPr>
          <a:xfrm>
            <a:off x="0" y="5786454"/>
            <a:ext cx="9144000" cy="1077218"/>
          </a:xfrm>
          <a:prstGeom prst="rect">
            <a:avLst/>
          </a:prstGeom>
          <a:solidFill>
            <a:srgbClr val="C00000"/>
          </a:solidFill>
          <a:ln>
            <a:solidFill>
              <a:schemeClr val="accent2">
                <a:lumMod val="60000"/>
                <a:lumOff val="40000"/>
              </a:schemeClr>
            </a:solidFill>
          </a:ln>
        </p:spPr>
        <p:txBody>
          <a:bodyPr wrap="square" rtlCol="0">
            <a:spAutoFit/>
          </a:bodyPr>
          <a:lstStyle/>
          <a:p>
            <a:pPr algn="r" rtl="1"/>
            <a:r>
              <a:rPr lang="ar-SY" sz="3200" b="1" dirty="0" smtClean="0">
                <a:solidFill>
                  <a:schemeClr val="bg1"/>
                </a:solidFill>
              </a:rPr>
              <a:t>ملك الملوك؟؟ شيء جميل الملك هنا أنه سيدي انه يملك أموالا طائلة ولكنها ليست لأناس مثلكم هيا اذهبا والا أفلت كلابي </a:t>
            </a:r>
            <a:endParaRPr lang="en-GB" sz="3200" b="1" dirty="0">
              <a:solidFill>
                <a:schemeClr val="bg1"/>
              </a:solidFill>
            </a:endParaRPr>
          </a:p>
        </p:txBody>
      </p:sp>
    </p:spTree>
  </p:cSld>
  <p:clrMapOvr>
    <a:masterClrMapping/>
  </p:clrMapOvr>
  <p:transition spd="slow">
    <p:wipe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9.jpg"/>
          <p:cNvPicPr>
            <a:picLocks noChangeAspect="1"/>
          </p:cNvPicPr>
          <p:nvPr/>
        </p:nvPicPr>
        <p:blipFill>
          <a:blip r:embed="rId2" cstate="print"/>
          <a:stretch>
            <a:fillRect/>
          </a:stretch>
        </p:blipFill>
        <p:spPr>
          <a:xfrm>
            <a:off x="0" y="0"/>
            <a:ext cx="9144000" cy="5500702"/>
          </a:xfrm>
          <a:prstGeom prst="rect">
            <a:avLst/>
          </a:prstGeom>
        </p:spPr>
      </p:pic>
      <p:sp>
        <p:nvSpPr>
          <p:cNvPr id="3" name="TextBox 2"/>
          <p:cNvSpPr txBox="1"/>
          <p:nvPr/>
        </p:nvSpPr>
        <p:spPr>
          <a:xfrm>
            <a:off x="0" y="5500702"/>
            <a:ext cx="9144000" cy="1384995"/>
          </a:xfrm>
          <a:prstGeom prst="rect">
            <a:avLst/>
          </a:prstGeom>
          <a:solidFill>
            <a:srgbClr val="FFC000"/>
          </a:solidFill>
        </p:spPr>
        <p:txBody>
          <a:bodyPr wrap="square" rtlCol="0">
            <a:spAutoFit/>
          </a:bodyPr>
          <a:lstStyle/>
          <a:p>
            <a:pPr algn="r" rtl="1"/>
            <a:r>
              <a:rPr lang="ar-SY" sz="2800" b="1" dirty="0" smtClean="0">
                <a:solidFill>
                  <a:srgbClr val="002060"/>
                </a:solidFill>
              </a:rPr>
              <a:t>في ساحة الخان كان جمع يتقاتلون ثم توقفوا عند قدوم رجل مهم : قلت لكم انه لا مكان لدي لن أستطيع قبول جميع الناس انني لتوي رفضت اناس من الناصرة مع ان امرأة كانت على وشك الولادة</a:t>
            </a:r>
            <a:endParaRPr lang="en-GB" sz="2800" b="1" dirty="0">
              <a:solidFill>
                <a:srgbClr val="002060"/>
              </a:solidFill>
            </a:endParaRPr>
          </a:p>
        </p:txBody>
      </p:sp>
    </p:spTree>
  </p:cSld>
  <p:clrMapOvr>
    <a:masterClrMapping/>
  </p:clrMapOvr>
  <p:transition spd="slow">
    <p:wedg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0.jpg"/>
          <p:cNvPicPr>
            <a:picLocks noChangeAspect="1"/>
          </p:cNvPicPr>
          <p:nvPr/>
        </p:nvPicPr>
        <p:blipFill>
          <a:blip r:embed="rId2" cstate="print"/>
          <a:stretch>
            <a:fillRect/>
          </a:stretch>
        </p:blipFill>
        <p:spPr>
          <a:xfrm>
            <a:off x="0" y="0"/>
            <a:ext cx="7000892" cy="6858000"/>
          </a:xfrm>
          <a:prstGeom prst="rect">
            <a:avLst/>
          </a:prstGeom>
        </p:spPr>
      </p:pic>
      <p:sp>
        <p:nvSpPr>
          <p:cNvPr id="4" name="TextBox 3"/>
          <p:cNvSpPr txBox="1"/>
          <p:nvPr/>
        </p:nvSpPr>
        <p:spPr>
          <a:xfrm>
            <a:off x="7000892" y="0"/>
            <a:ext cx="2143108" cy="6986528"/>
          </a:xfrm>
          <a:prstGeom prst="rect">
            <a:avLst/>
          </a:prstGeom>
          <a:solidFill>
            <a:srgbClr val="C00000"/>
          </a:solidFill>
        </p:spPr>
        <p:txBody>
          <a:bodyPr wrap="square" rtlCol="0">
            <a:spAutoFit/>
          </a:bodyPr>
          <a:lstStyle/>
          <a:p>
            <a:pPr algn="r" rtl="1"/>
            <a:r>
              <a:rPr lang="ar-SY" sz="3200" b="1" dirty="0" smtClean="0">
                <a:solidFill>
                  <a:srgbClr val="FFFF00"/>
                </a:solidFill>
              </a:rPr>
              <a:t>وأين ذهبوا هؤلاء الناس من الناصرة ؟ وماذا يهمك من ذلك ؟ حسنا طالما تريدون معرفة ذلك لقد أشرت عليهم طريق الكهوف حيث يستقر بعض الحيوانات سيجد حمارهم رفقاء له</a:t>
            </a:r>
            <a:endParaRPr lang="en-GB" sz="3200" b="1" dirty="0">
              <a:solidFill>
                <a:srgbClr val="FFFF00"/>
              </a:solidFill>
            </a:endParaRPr>
          </a:p>
        </p:txBody>
      </p:sp>
    </p:spTree>
  </p:cSld>
  <p:clrMapOvr>
    <a:masterClrMapping/>
  </p:clrMapOvr>
  <p:transition spd="slow">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2.jpg"/>
          <p:cNvPicPr>
            <a:picLocks noChangeAspect="1"/>
          </p:cNvPicPr>
          <p:nvPr/>
        </p:nvPicPr>
        <p:blipFill>
          <a:blip r:embed="rId2" cstate="print"/>
          <a:stretch>
            <a:fillRect/>
          </a:stretch>
        </p:blipFill>
        <p:spPr>
          <a:xfrm>
            <a:off x="0" y="0"/>
            <a:ext cx="9144000" cy="5500702"/>
          </a:xfrm>
          <a:prstGeom prst="rect">
            <a:avLst/>
          </a:prstGeom>
        </p:spPr>
      </p:pic>
      <p:sp>
        <p:nvSpPr>
          <p:cNvPr id="3" name="TextBox 2"/>
          <p:cNvSpPr txBox="1"/>
          <p:nvPr/>
        </p:nvSpPr>
        <p:spPr>
          <a:xfrm>
            <a:off x="0" y="5500702"/>
            <a:ext cx="9144000" cy="1384995"/>
          </a:xfrm>
          <a:prstGeom prst="rect">
            <a:avLst/>
          </a:prstGeom>
          <a:solidFill>
            <a:srgbClr val="C00000"/>
          </a:solidFill>
        </p:spPr>
        <p:txBody>
          <a:bodyPr wrap="square" rtlCol="0">
            <a:spAutoFit/>
          </a:bodyPr>
          <a:lstStyle/>
          <a:p>
            <a:pPr algn="r" rtl="1"/>
            <a:r>
              <a:rPr lang="ar-SY" sz="2800" b="1" dirty="0" smtClean="0">
                <a:solidFill>
                  <a:schemeClr val="bg1"/>
                </a:solidFill>
              </a:rPr>
              <a:t>تعال انجليتو فأنا أعرف تلك الكهوف فقد دلني عليها الراعي ولكن انجليتو يعرف ايضا فقد لمح النجمة الكبيرة فوق المغارة وسمع صوت اخوته يقودون الرعاة اسمع يا جويل يجب ان يكون الطفل قد ولد الآن</a:t>
            </a:r>
            <a:endParaRPr lang="en-GB" sz="2800" b="1" dirty="0">
              <a:solidFill>
                <a:schemeClr val="bg1"/>
              </a:solidFill>
            </a:endParaRPr>
          </a:p>
        </p:txBody>
      </p:sp>
    </p:spTree>
  </p:cSld>
  <p:clrMapOvr>
    <a:masterClrMapping/>
  </p:clrMapOvr>
  <p:transition spd="slow">
    <p:dissolv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1.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ransition spd="slow">
    <p:circl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ang.bmp"/>
          <p:cNvPicPr>
            <a:picLocks noChangeAspect="1"/>
          </p:cNvPicPr>
          <p:nvPr/>
        </p:nvPicPr>
        <p:blipFill>
          <a:blip r:embed="rId2" cstate="print"/>
          <a:stretch>
            <a:fillRect/>
          </a:stretch>
        </p:blipFill>
        <p:spPr>
          <a:xfrm>
            <a:off x="0" y="-500089"/>
            <a:ext cx="9144000" cy="5857915"/>
          </a:xfrm>
          <a:prstGeom prst="rect">
            <a:avLst/>
          </a:prstGeom>
        </p:spPr>
      </p:pic>
      <p:sp>
        <p:nvSpPr>
          <p:cNvPr id="3" name="TextBox 2"/>
          <p:cNvSpPr txBox="1"/>
          <p:nvPr/>
        </p:nvSpPr>
        <p:spPr>
          <a:xfrm>
            <a:off x="0" y="5357826"/>
            <a:ext cx="9144000" cy="1569660"/>
          </a:xfrm>
          <a:prstGeom prst="rect">
            <a:avLst/>
          </a:prstGeom>
          <a:solidFill>
            <a:srgbClr val="C00000"/>
          </a:solidFill>
        </p:spPr>
        <p:txBody>
          <a:bodyPr wrap="square" rtlCol="0">
            <a:spAutoFit/>
          </a:bodyPr>
          <a:lstStyle/>
          <a:p>
            <a:pPr algn="r" rtl="1"/>
            <a:r>
              <a:rPr lang="ar-SY" sz="3200" b="1" dirty="0" smtClean="0">
                <a:solidFill>
                  <a:schemeClr val="bg1"/>
                </a:solidFill>
              </a:rPr>
              <a:t>هذه  مجموعة من الملائكة في طريقها الى بيت لحم حيث سيولد المسيح في ملجأ بسيط ومتواضع جدا وكانت مهمتهم ان ينبهوا البشر بميلاد المخلص</a:t>
            </a:r>
            <a:endParaRPr lang="en-GB" sz="3200" b="1" dirty="0">
              <a:solidFill>
                <a:schemeClr val="bg1"/>
              </a:solidFill>
            </a:endParaRPr>
          </a:p>
        </p:txBody>
      </p:sp>
    </p:spTree>
  </p:cSld>
  <p:clrMapOvr>
    <a:masterClrMapping/>
  </p:clrMapOvr>
  <p:transition spd="slow">
    <p:pull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3.jpg"/>
          <p:cNvPicPr>
            <a:picLocks noChangeAspect="1"/>
          </p:cNvPicPr>
          <p:nvPr/>
        </p:nvPicPr>
        <p:blipFill>
          <a:blip r:embed="rId2" cstate="print"/>
          <a:stretch>
            <a:fillRect/>
          </a:stretch>
        </p:blipFill>
        <p:spPr>
          <a:xfrm>
            <a:off x="0" y="0"/>
            <a:ext cx="6500826" cy="6858000"/>
          </a:xfrm>
          <a:prstGeom prst="rect">
            <a:avLst/>
          </a:prstGeom>
        </p:spPr>
      </p:pic>
      <p:sp>
        <p:nvSpPr>
          <p:cNvPr id="3" name="TextBox 2"/>
          <p:cNvSpPr txBox="1"/>
          <p:nvPr/>
        </p:nvSpPr>
        <p:spPr>
          <a:xfrm>
            <a:off x="6500826" y="0"/>
            <a:ext cx="2643174" cy="6986528"/>
          </a:xfrm>
          <a:prstGeom prst="rect">
            <a:avLst/>
          </a:prstGeom>
          <a:solidFill>
            <a:srgbClr val="C00000"/>
          </a:solidFill>
        </p:spPr>
        <p:txBody>
          <a:bodyPr wrap="square" rtlCol="0">
            <a:spAutoFit/>
          </a:bodyPr>
          <a:lstStyle/>
          <a:p>
            <a:pPr algn="r" rtl="1"/>
            <a:r>
              <a:rPr lang="ar-SY" sz="3200" b="1" dirty="0" smtClean="0">
                <a:solidFill>
                  <a:srgbClr val="FFFF00"/>
                </a:solidFill>
              </a:rPr>
              <a:t>وكانت مريم العذراء تبتسم تعبة ويوسف يصلي دخل الرعاة الى جانب المزود وركعوا وقدموا للطفل المولود هداياهم من جبن ودواجن طازجة وصوف ابيض وزوجي حمام يرفرف فوق المزود</a:t>
            </a:r>
          </a:p>
          <a:p>
            <a:pPr algn="r" rtl="1"/>
            <a:endParaRPr lang="en-GB" sz="3200" b="1" dirty="0">
              <a:solidFill>
                <a:srgbClr val="FFFF00"/>
              </a:solidFill>
            </a:endParaRPr>
          </a:p>
        </p:txBody>
      </p:sp>
    </p:spTree>
  </p:cSld>
  <p:clrMapOvr>
    <a:masterClrMapping/>
  </p:clrMapOvr>
  <p:transition spd="slow">
    <p:strips dir="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4.jpg"/>
          <p:cNvPicPr>
            <a:picLocks noChangeAspect="1"/>
          </p:cNvPicPr>
          <p:nvPr/>
        </p:nvPicPr>
        <p:blipFill>
          <a:blip r:embed="rId2" cstate="print"/>
          <a:stretch>
            <a:fillRect/>
          </a:stretch>
        </p:blipFill>
        <p:spPr>
          <a:xfrm>
            <a:off x="0" y="0"/>
            <a:ext cx="9144000" cy="6000768"/>
          </a:xfrm>
          <a:prstGeom prst="rect">
            <a:avLst/>
          </a:prstGeom>
        </p:spPr>
      </p:pic>
      <p:sp>
        <p:nvSpPr>
          <p:cNvPr id="3" name="TextBox 2"/>
          <p:cNvSpPr txBox="1"/>
          <p:nvPr/>
        </p:nvSpPr>
        <p:spPr>
          <a:xfrm>
            <a:off x="0" y="6000768"/>
            <a:ext cx="9144000" cy="954107"/>
          </a:xfrm>
          <a:prstGeom prst="rect">
            <a:avLst/>
          </a:prstGeom>
          <a:solidFill>
            <a:srgbClr val="C00000"/>
          </a:solidFill>
        </p:spPr>
        <p:txBody>
          <a:bodyPr wrap="square" rtlCol="0">
            <a:spAutoFit/>
          </a:bodyPr>
          <a:lstStyle/>
          <a:p>
            <a:pPr algn="r" rtl="1"/>
            <a:r>
              <a:rPr lang="ar-SY" sz="2800" b="1" dirty="0" smtClean="0">
                <a:solidFill>
                  <a:schemeClr val="bg1"/>
                </a:solidFill>
              </a:rPr>
              <a:t>حمار وبقرة جامدان ينظران بدهشة . الصغيران بحالة  ضياع مندهشين وكانا يسعيان للتسلل للصف الأول قرب المزود</a:t>
            </a:r>
            <a:endParaRPr lang="en-GB" sz="2800" b="1" dirty="0">
              <a:solidFill>
                <a:schemeClr val="bg1"/>
              </a:solidFill>
            </a:endParaRPr>
          </a:p>
        </p:txBody>
      </p:sp>
    </p:spTree>
  </p:cSld>
  <p:clrMapOvr>
    <a:masterClrMapping/>
  </p:clrMapOvr>
  <p:transition spd="slow">
    <p:diamon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6.jpg"/>
          <p:cNvPicPr>
            <a:picLocks noChangeAspect="1"/>
          </p:cNvPicPr>
          <p:nvPr/>
        </p:nvPicPr>
        <p:blipFill>
          <a:blip r:embed="rId2" cstate="print"/>
          <a:stretch>
            <a:fillRect/>
          </a:stretch>
        </p:blipFill>
        <p:spPr>
          <a:xfrm>
            <a:off x="0" y="0"/>
            <a:ext cx="9144000" cy="5572139"/>
          </a:xfrm>
          <a:prstGeom prst="rect">
            <a:avLst/>
          </a:prstGeom>
        </p:spPr>
      </p:pic>
      <p:sp>
        <p:nvSpPr>
          <p:cNvPr id="3" name="TextBox 2"/>
          <p:cNvSpPr txBox="1"/>
          <p:nvPr/>
        </p:nvSpPr>
        <p:spPr>
          <a:xfrm>
            <a:off x="0" y="5500702"/>
            <a:ext cx="9144000" cy="1384995"/>
          </a:xfrm>
          <a:prstGeom prst="rect">
            <a:avLst/>
          </a:prstGeom>
          <a:solidFill>
            <a:srgbClr val="C00000"/>
          </a:solidFill>
        </p:spPr>
        <p:txBody>
          <a:bodyPr wrap="square" rtlCol="0">
            <a:spAutoFit/>
          </a:bodyPr>
          <a:lstStyle/>
          <a:p>
            <a:pPr algn="r" rtl="1"/>
            <a:r>
              <a:rPr lang="ar-SY" sz="2800" b="1" dirty="0" smtClean="0">
                <a:solidFill>
                  <a:schemeClr val="bg1"/>
                </a:solidFill>
              </a:rPr>
              <a:t>لقد سنحت الفرصة لتقدم هديتك اذهب أنا لا أتركك أنا لا أتركك أبدا فقال له جويل لقد تغير صوتك تماما وأنت تقول ذلك كأنه نشيد الوداع . اذهب ولا تنظر ابدا الى الوراء اغمض عينيك جيدا ثم افتحهما جيدا كأنك تريد أن ترى </a:t>
            </a:r>
            <a:endParaRPr lang="en-GB" sz="2800" b="1" dirty="0">
              <a:solidFill>
                <a:schemeClr val="bg1"/>
              </a:solidFill>
            </a:endParaRPr>
          </a:p>
        </p:txBody>
      </p:sp>
    </p:spTree>
  </p:cSld>
  <p:clrMapOvr>
    <a:masterClrMapping/>
  </p:clrMapOvr>
  <p:transition spd="slow">
    <p:strips dir="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5.jpg"/>
          <p:cNvPicPr>
            <a:picLocks noChangeAspect="1"/>
          </p:cNvPicPr>
          <p:nvPr/>
        </p:nvPicPr>
        <p:blipFill>
          <a:blip r:embed="rId2" cstate="print"/>
          <a:stretch>
            <a:fillRect/>
          </a:stretch>
        </p:blipFill>
        <p:spPr>
          <a:xfrm>
            <a:off x="0" y="0"/>
            <a:ext cx="7000892" cy="6858000"/>
          </a:xfrm>
          <a:prstGeom prst="rect">
            <a:avLst/>
          </a:prstGeom>
        </p:spPr>
      </p:pic>
      <p:sp>
        <p:nvSpPr>
          <p:cNvPr id="3" name="TextBox 2"/>
          <p:cNvSpPr txBox="1"/>
          <p:nvPr/>
        </p:nvSpPr>
        <p:spPr>
          <a:xfrm>
            <a:off x="7000892" y="0"/>
            <a:ext cx="2143108" cy="6986528"/>
          </a:xfrm>
          <a:prstGeom prst="rect">
            <a:avLst/>
          </a:prstGeom>
          <a:solidFill>
            <a:srgbClr val="C00000"/>
          </a:solidFill>
        </p:spPr>
        <p:txBody>
          <a:bodyPr wrap="square" rtlCol="0">
            <a:spAutoFit/>
          </a:bodyPr>
          <a:lstStyle/>
          <a:p>
            <a:pPr algn="r" rtl="1"/>
            <a:r>
              <a:rPr lang="ar-SY" sz="3200" b="1" dirty="0" smtClean="0">
                <a:solidFill>
                  <a:srgbClr val="FFFF00"/>
                </a:solidFill>
              </a:rPr>
              <a:t>تقدم جويل مخجولا ثم ركع وانفتحت باقة الورد وسقطت على الأرض . تناولت مريم وردة وابتسمت وهي تنظر الى جويل آنذاكفعل جويل كما أمره انجليتو أغمض عينيه بشدة ثم فتحهما</a:t>
            </a:r>
            <a:endParaRPr lang="en-GB" sz="3200" b="1" dirty="0">
              <a:solidFill>
                <a:srgbClr val="FFFF00"/>
              </a:solidFill>
            </a:endParaRPr>
          </a:p>
        </p:txBody>
      </p:sp>
    </p:spTree>
  </p:cSld>
  <p:clrMapOvr>
    <a:masterClrMapping/>
  </p:clrMapOvr>
  <p:transition spd="slow">
    <p:strips/>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8.jpg"/>
          <p:cNvPicPr>
            <a:picLocks noChangeAspect="1"/>
          </p:cNvPicPr>
          <p:nvPr/>
        </p:nvPicPr>
        <p:blipFill>
          <a:blip r:embed="rId2" cstate="print"/>
          <a:stretch>
            <a:fillRect/>
          </a:stretch>
        </p:blipFill>
        <p:spPr>
          <a:xfrm>
            <a:off x="0" y="0"/>
            <a:ext cx="6500826" cy="6858000"/>
          </a:xfrm>
          <a:prstGeom prst="rect">
            <a:avLst/>
          </a:prstGeom>
        </p:spPr>
      </p:pic>
      <p:sp>
        <p:nvSpPr>
          <p:cNvPr id="3" name="TextBox 2"/>
          <p:cNvSpPr txBox="1"/>
          <p:nvPr/>
        </p:nvSpPr>
        <p:spPr>
          <a:xfrm>
            <a:off x="6500826" y="0"/>
            <a:ext cx="2643174" cy="6924973"/>
          </a:xfrm>
          <a:prstGeom prst="rect">
            <a:avLst/>
          </a:prstGeom>
          <a:solidFill>
            <a:srgbClr val="C00000"/>
          </a:solidFill>
        </p:spPr>
        <p:txBody>
          <a:bodyPr wrap="square" rtlCol="0">
            <a:spAutoFit/>
          </a:bodyPr>
          <a:lstStyle/>
          <a:p>
            <a:pPr algn="r" rtl="1"/>
            <a:r>
              <a:rPr lang="ar-SY" sz="3200" b="1" dirty="0" smtClean="0">
                <a:solidFill>
                  <a:srgbClr val="FFFF00"/>
                </a:solidFill>
              </a:rPr>
              <a:t>فاجأ </a:t>
            </a:r>
            <a:r>
              <a:rPr lang="ar-SY" sz="3200" b="1" dirty="0" smtClean="0">
                <a:solidFill>
                  <a:srgbClr val="FFFF00"/>
                </a:solidFill>
              </a:rPr>
              <a:t>النور البهي عيني جويل فأصابه دوار خفيف دون شك ان الطفل يسوع ابن الله الذي منحه كل هذه السعادة هذا القش هذه القمط هذا الثور والحمار هؤلاء الناس الكثيرون بألبسة مختلفة هل هذا ما يسمى النظر</a:t>
            </a:r>
            <a:r>
              <a:rPr lang="ar-SY" sz="3200" b="1" dirty="0" smtClean="0">
                <a:solidFill>
                  <a:srgbClr val="FFFF00"/>
                </a:solidFill>
              </a:rPr>
              <a:t>؟</a:t>
            </a:r>
            <a:endParaRPr lang="en-US" sz="3200" b="1" dirty="0" smtClean="0">
              <a:solidFill>
                <a:srgbClr val="FFFF00"/>
              </a:solidFill>
            </a:endParaRPr>
          </a:p>
          <a:p>
            <a:pPr algn="r" rtl="1"/>
            <a:endParaRPr lang="en-GB" sz="2800" b="1" dirty="0">
              <a:solidFill>
                <a:srgbClr val="FFFF00"/>
              </a:solidFill>
            </a:endParaRPr>
          </a:p>
        </p:txBody>
      </p:sp>
    </p:spTree>
  </p:cSld>
  <p:clrMapOvr>
    <a:masterClrMapping/>
  </p:clrMapOvr>
  <p:transition spd="slow">
    <p:strips dir="l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7.jpg"/>
          <p:cNvPicPr>
            <a:picLocks noChangeAspect="1"/>
          </p:cNvPicPr>
          <p:nvPr/>
        </p:nvPicPr>
        <p:blipFill>
          <a:blip r:embed="rId2" cstate="print"/>
          <a:stretch>
            <a:fillRect/>
          </a:stretch>
        </p:blipFill>
        <p:spPr>
          <a:xfrm>
            <a:off x="0" y="0"/>
            <a:ext cx="6715140" cy="6858000"/>
          </a:xfrm>
          <a:prstGeom prst="rect">
            <a:avLst/>
          </a:prstGeom>
        </p:spPr>
      </p:pic>
      <p:sp>
        <p:nvSpPr>
          <p:cNvPr id="3" name="TextBox 2"/>
          <p:cNvSpPr txBox="1"/>
          <p:nvPr/>
        </p:nvSpPr>
        <p:spPr>
          <a:xfrm>
            <a:off x="6715140" y="0"/>
            <a:ext cx="2428860" cy="6986528"/>
          </a:xfrm>
          <a:prstGeom prst="rect">
            <a:avLst/>
          </a:prstGeom>
          <a:solidFill>
            <a:srgbClr val="C00000"/>
          </a:solidFill>
        </p:spPr>
        <p:txBody>
          <a:bodyPr wrap="square" rtlCol="0">
            <a:spAutoFit/>
          </a:bodyPr>
          <a:lstStyle/>
          <a:p>
            <a:pPr algn="r" rtl="1"/>
            <a:r>
              <a:rPr lang="ar-SY" sz="3200" b="1" dirty="0" smtClean="0">
                <a:solidFill>
                  <a:srgbClr val="FFFF00"/>
                </a:solidFill>
              </a:rPr>
              <a:t>أنه يرى لن يعود للظلمة المخيفة لقد أصبح قادرا على تأمل التلال والقطيع والنباتات والنهر الجاري والأشجار أصبح قادرا ان يرى الراعي العجوز وصديقه الجديد انجليتو انني أرى لم أعد أعمى أين أنت يا انجليتو ؟ </a:t>
            </a:r>
            <a:endParaRPr lang="en-GB" sz="3200" b="1" dirty="0">
              <a:solidFill>
                <a:srgbClr val="FFFF00"/>
              </a:solidFill>
            </a:endParaRPr>
          </a:p>
        </p:txBody>
      </p:sp>
    </p:spTree>
  </p:cSld>
  <p:clrMapOvr>
    <a:masterClrMapping/>
  </p:clrMapOvr>
  <p:transition spd="slow">
    <p:wipe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40.jpg"/>
          <p:cNvPicPr>
            <a:picLocks noChangeAspect="1"/>
          </p:cNvPicPr>
          <p:nvPr/>
        </p:nvPicPr>
        <p:blipFill>
          <a:blip r:embed="rId2" cstate="print"/>
          <a:stretch>
            <a:fillRect/>
          </a:stretch>
        </p:blipFill>
        <p:spPr>
          <a:xfrm>
            <a:off x="0" y="0"/>
            <a:ext cx="6786578" cy="6858000"/>
          </a:xfrm>
          <a:prstGeom prst="rect">
            <a:avLst/>
          </a:prstGeom>
        </p:spPr>
      </p:pic>
      <p:sp>
        <p:nvSpPr>
          <p:cNvPr id="3" name="TextBox 2"/>
          <p:cNvSpPr txBox="1"/>
          <p:nvPr/>
        </p:nvSpPr>
        <p:spPr>
          <a:xfrm>
            <a:off x="6786578" y="0"/>
            <a:ext cx="2357422" cy="6986528"/>
          </a:xfrm>
          <a:prstGeom prst="rect">
            <a:avLst/>
          </a:prstGeom>
          <a:solidFill>
            <a:srgbClr val="C00000"/>
          </a:solidFill>
        </p:spPr>
        <p:txBody>
          <a:bodyPr wrap="square" rtlCol="0">
            <a:spAutoFit/>
          </a:bodyPr>
          <a:lstStyle/>
          <a:p>
            <a:pPr algn="r" rtl="1"/>
            <a:r>
              <a:rPr lang="ar-SY" sz="3200" b="1" dirty="0" smtClean="0">
                <a:solidFill>
                  <a:srgbClr val="FFFF00"/>
                </a:solidFill>
              </a:rPr>
              <a:t>جويل يبحث عن انجليتو ولكنه رمى رداءه فوق الحذاء وبعد ان انهى رسالته واستجيبت صلاته التحق بأخوته وعيون جويل التي انفتحت على النور تبكي الآن الصديق الذي أحبه</a:t>
            </a:r>
          </a:p>
          <a:p>
            <a:pPr algn="r" rtl="1"/>
            <a:endParaRPr lang="en-GB" sz="3200" b="1" dirty="0">
              <a:solidFill>
                <a:srgbClr val="FFFF00"/>
              </a:solidFill>
            </a:endParaRPr>
          </a:p>
        </p:txBody>
      </p:sp>
    </p:spTree>
  </p:cSld>
  <p:clrMapOvr>
    <a:masterClrMapping/>
  </p:clrMapOvr>
  <p:transition spd="slow">
    <p:pull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9.jpg"/>
          <p:cNvPicPr>
            <a:picLocks noChangeAspect="1"/>
          </p:cNvPicPr>
          <p:nvPr/>
        </p:nvPicPr>
        <p:blipFill>
          <a:blip r:embed="rId2" cstate="print"/>
          <a:stretch>
            <a:fillRect/>
          </a:stretch>
        </p:blipFill>
        <p:spPr>
          <a:xfrm>
            <a:off x="0" y="0"/>
            <a:ext cx="9144000" cy="5715016"/>
          </a:xfrm>
          <a:prstGeom prst="rect">
            <a:avLst/>
          </a:prstGeom>
        </p:spPr>
      </p:pic>
      <p:sp>
        <p:nvSpPr>
          <p:cNvPr id="3" name="TextBox 2"/>
          <p:cNvSpPr txBox="1"/>
          <p:nvPr/>
        </p:nvSpPr>
        <p:spPr>
          <a:xfrm>
            <a:off x="0" y="5715016"/>
            <a:ext cx="9144000" cy="1200329"/>
          </a:xfrm>
          <a:prstGeom prst="rect">
            <a:avLst/>
          </a:prstGeom>
          <a:solidFill>
            <a:srgbClr val="C00000"/>
          </a:solidFill>
        </p:spPr>
        <p:txBody>
          <a:bodyPr wrap="square" rtlCol="0">
            <a:spAutoFit/>
          </a:bodyPr>
          <a:lstStyle/>
          <a:p>
            <a:pPr algn="r" rtl="1"/>
            <a:r>
              <a:rPr lang="ar-SY" sz="3600" b="1" dirty="0" smtClean="0">
                <a:solidFill>
                  <a:schemeClr val="bg1"/>
                </a:solidFill>
              </a:rPr>
              <a:t>في هذه اللحظة شعر جويل بصوت عميق في داخله يقول : جويل أنا دائما سأكون قربك </a:t>
            </a:r>
            <a:endParaRPr lang="en-GB" sz="3600" b="1" dirty="0">
              <a:solidFill>
                <a:schemeClr val="bg1"/>
              </a:solidFill>
            </a:endParaRPr>
          </a:p>
        </p:txBody>
      </p:sp>
    </p:spTree>
  </p:cSld>
  <p:clrMapOvr>
    <a:masterClrMapping/>
  </p:clrMapOvr>
  <p:transition spd="slow">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42.jpg"/>
          <p:cNvPicPr>
            <a:picLocks noChangeAspect="1"/>
          </p:cNvPicPr>
          <p:nvPr/>
        </p:nvPicPr>
        <p:blipFill>
          <a:blip r:embed="rId2" cstate="print"/>
          <a:stretch>
            <a:fillRect/>
          </a:stretch>
        </p:blipFill>
        <p:spPr>
          <a:xfrm>
            <a:off x="0" y="-50160"/>
            <a:ext cx="9144000" cy="5765176"/>
          </a:xfrm>
          <a:prstGeom prst="rect">
            <a:avLst/>
          </a:prstGeom>
        </p:spPr>
      </p:pic>
      <p:sp>
        <p:nvSpPr>
          <p:cNvPr id="3" name="TextBox 2"/>
          <p:cNvSpPr txBox="1"/>
          <p:nvPr/>
        </p:nvSpPr>
        <p:spPr>
          <a:xfrm>
            <a:off x="0" y="5715016"/>
            <a:ext cx="9144000" cy="1200329"/>
          </a:xfrm>
          <a:prstGeom prst="rect">
            <a:avLst/>
          </a:prstGeom>
          <a:solidFill>
            <a:srgbClr val="C00000"/>
          </a:solidFill>
        </p:spPr>
        <p:txBody>
          <a:bodyPr wrap="square" rtlCol="0">
            <a:spAutoFit/>
          </a:bodyPr>
          <a:lstStyle/>
          <a:p>
            <a:pPr algn="r" rtl="1"/>
            <a:r>
              <a:rPr lang="ar-SY" sz="3600" b="1" dirty="0" smtClean="0">
                <a:solidFill>
                  <a:srgbClr val="FFFF00"/>
                </a:solidFill>
              </a:rPr>
              <a:t>جويل وقد تشجع بالوعد الداخلي ابتدأ ينشد مع الجوقة وعرف الآن بأن السماء قد أرسلت له مرافقا لليلة واحدة</a:t>
            </a:r>
            <a:endParaRPr lang="en-GB" sz="3600" b="1" dirty="0">
              <a:solidFill>
                <a:srgbClr val="FFFF00"/>
              </a:solidFill>
            </a:endParaRPr>
          </a:p>
        </p:txBody>
      </p:sp>
    </p:spTree>
  </p:cSld>
  <p:clrMapOvr>
    <a:masterClrMapping/>
  </p:clrMapOvr>
  <p:transition spd="slow">
    <p:wip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41.jpg"/>
          <p:cNvPicPr>
            <a:picLocks noChangeAspect="1"/>
          </p:cNvPicPr>
          <p:nvPr/>
        </p:nvPicPr>
        <p:blipFill>
          <a:blip r:embed="rId2" cstate="print"/>
          <a:stretch>
            <a:fillRect/>
          </a:stretch>
        </p:blipFill>
        <p:spPr>
          <a:xfrm>
            <a:off x="0" y="0"/>
            <a:ext cx="9144000" cy="5715016"/>
          </a:xfrm>
          <a:prstGeom prst="rect">
            <a:avLst/>
          </a:prstGeom>
        </p:spPr>
      </p:pic>
      <p:sp>
        <p:nvSpPr>
          <p:cNvPr id="3" name="TextBox 2"/>
          <p:cNvSpPr txBox="1"/>
          <p:nvPr/>
        </p:nvSpPr>
        <p:spPr>
          <a:xfrm>
            <a:off x="0" y="5715016"/>
            <a:ext cx="9144000" cy="1200329"/>
          </a:xfrm>
          <a:prstGeom prst="rect">
            <a:avLst/>
          </a:prstGeom>
          <a:solidFill>
            <a:srgbClr val="FFFF00"/>
          </a:solidFill>
        </p:spPr>
        <p:txBody>
          <a:bodyPr wrap="square" rtlCol="0">
            <a:spAutoFit/>
          </a:bodyPr>
          <a:lstStyle/>
          <a:p>
            <a:pPr algn="r" rtl="1"/>
            <a:r>
              <a:rPr lang="ar-SY" sz="3600" b="1" dirty="0" smtClean="0">
                <a:solidFill>
                  <a:srgbClr val="FF0000"/>
                </a:solidFill>
              </a:rPr>
              <a:t>ثم أغمض جويل أجفانه كي يحفظ النور الألهي في داخله ليظل هذا النور يسكن قلبه وأراد أن يحفتظ به الى الأبد</a:t>
            </a:r>
            <a:endParaRPr lang="en-GB" sz="3600" b="1" dirty="0">
              <a:solidFill>
                <a:srgbClr val="FF0000"/>
              </a:solidFill>
            </a:endParaRPr>
          </a:p>
        </p:txBody>
      </p:sp>
    </p:spTree>
  </p:cSld>
  <p:clrMapOvr>
    <a:masterClrMapping/>
  </p:clrMapOvr>
  <p:transition spd="slow">
    <p:split orient="vert" dir="in"/>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1.jpg"/>
          <p:cNvPicPr>
            <a:picLocks noChangeAspect="1"/>
          </p:cNvPicPr>
          <p:nvPr/>
        </p:nvPicPr>
        <p:blipFill>
          <a:blip r:embed="rId2" cstate="print"/>
          <a:stretch>
            <a:fillRect/>
          </a:stretch>
        </p:blipFill>
        <p:spPr>
          <a:xfrm>
            <a:off x="0" y="0"/>
            <a:ext cx="9144000" cy="5143512"/>
          </a:xfrm>
          <a:prstGeom prst="rect">
            <a:avLst/>
          </a:prstGeom>
        </p:spPr>
      </p:pic>
      <p:sp>
        <p:nvSpPr>
          <p:cNvPr id="3" name="TextBox 2"/>
          <p:cNvSpPr txBox="1"/>
          <p:nvPr/>
        </p:nvSpPr>
        <p:spPr>
          <a:xfrm>
            <a:off x="0" y="5143512"/>
            <a:ext cx="9144000" cy="1754326"/>
          </a:xfrm>
          <a:prstGeom prst="rect">
            <a:avLst/>
          </a:prstGeom>
          <a:solidFill>
            <a:srgbClr val="C00000"/>
          </a:solidFill>
        </p:spPr>
        <p:txBody>
          <a:bodyPr wrap="square" rtlCol="1">
            <a:spAutoFit/>
          </a:bodyPr>
          <a:lstStyle/>
          <a:p>
            <a:pPr algn="r" rtl="1"/>
            <a:r>
              <a:rPr lang="ar-SY" sz="3600" b="1" dirty="0" smtClean="0">
                <a:solidFill>
                  <a:schemeClr val="bg1"/>
                </a:solidFill>
              </a:rPr>
              <a:t>وفي نهاية المحفل هنالك الملاك الصغير انجليتو الذي أصر على اللحاق بأخوته على الرغم من ضعف اجنحته التي لا تقو بعد على السفر الطويل</a:t>
            </a:r>
            <a:endParaRPr lang="ar-SY" sz="3600" b="1" dirty="0">
              <a:solidFill>
                <a:schemeClr val="bg1"/>
              </a:solidFill>
            </a:endParaRPr>
          </a:p>
        </p:txBody>
      </p:sp>
    </p:spTree>
  </p:cSld>
  <p:clrMapOvr>
    <a:masterClrMapping/>
  </p:clrMapOvr>
  <p:transition spd="slow">
    <p:wipe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43.jpg"/>
          <p:cNvPicPr>
            <a:picLocks noChangeAspect="1"/>
          </p:cNvPicPr>
          <p:nvPr/>
        </p:nvPicPr>
        <p:blipFill>
          <a:blip r:embed="rId2" cstate="print"/>
          <a:stretch>
            <a:fillRect/>
          </a:stretch>
        </p:blipFill>
        <p:spPr>
          <a:xfrm>
            <a:off x="0" y="0"/>
            <a:ext cx="6429388" cy="6858000"/>
          </a:xfrm>
          <a:prstGeom prst="rect">
            <a:avLst/>
          </a:prstGeom>
        </p:spPr>
      </p:pic>
      <p:sp>
        <p:nvSpPr>
          <p:cNvPr id="3" name="TextBox 2"/>
          <p:cNvSpPr txBox="1"/>
          <p:nvPr/>
        </p:nvSpPr>
        <p:spPr>
          <a:xfrm>
            <a:off x="6429388" y="0"/>
            <a:ext cx="2714612" cy="6858000"/>
          </a:xfrm>
          <a:prstGeom prst="rect">
            <a:avLst/>
          </a:prstGeom>
          <a:solidFill>
            <a:srgbClr val="C00000"/>
          </a:solidFill>
        </p:spPr>
        <p:txBody>
          <a:bodyPr wrap="square" rtlCol="0">
            <a:spAutoFit/>
          </a:bodyPr>
          <a:lstStyle/>
          <a:p>
            <a:pPr algn="r" rtl="1"/>
            <a:r>
              <a:rPr lang="ar-SY" sz="3600" b="1" dirty="0" smtClean="0">
                <a:solidFill>
                  <a:schemeClr val="bg1"/>
                </a:solidFill>
              </a:rPr>
              <a:t>في الخارج أشرق الفجر وراحت قطع الثلج الأبيض تتراقص في الهواء مشاركة الجميع فرحة اول ميلاد قبل ان تكسو الأرض سجادة بيضاء من النقاء والطهارة</a:t>
            </a:r>
          </a:p>
          <a:p>
            <a:pPr algn="r" rtl="1"/>
            <a:endParaRPr lang="en-GB" sz="3600" b="1" dirty="0">
              <a:solidFill>
                <a:srgbClr val="FF0000"/>
              </a:solidFill>
            </a:endParaRPr>
          </a:p>
        </p:txBody>
      </p:sp>
    </p:spTree>
  </p:cSld>
  <p:clrMapOvr>
    <a:masterClrMapping/>
  </p:clrMapOvr>
  <p:transition spd="slow">
    <p:zo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2.jpg"/>
          <p:cNvPicPr>
            <a:picLocks noChangeAspect="1"/>
          </p:cNvPicPr>
          <p:nvPr/>
        </p:nvPicPr>
        <p:blipFill>
          <a:blip r:embed="rId2" cstate="print"/>
          <a:stretch>
            <a:fillRect/>
          </a:stretch>
        </p:blipFill>
        <p:spPr>
          <a:xfrm>
            <a:off x="0" y="0"/>
            <a:ext cx="9144000" cy="5857892"/>
          </a:xfrm>
          <a:prstGeom prst="rect">
            <a:avLst/>
          </a:prstGeom>
        </p:spPr>
      </p:pic>
      <p:sp>
        <p:nvSpPr>
          <p:cNvPr id="3" name="TextBox 2"/>
          <p:cNvSpPr txBox="1"/>
          <p:nvPr/>
        </p:nvSpPr>
        <p:spPr>
          <a:xfrm>
            <a:off x="0" y="5857892"/>
            <a:ext cx="9144000" cy="1077218"/>
          </a:xfrm>
          <a:prstGeom prst="rect">
            <a:avLst/>
          </a:prstGeom>
          <a:solidFill>
            <a:srgbClr val="FF0000"/>
          </a:solidFill>
        </p:spPr>
        <p:txBody>
          <a:bodyPr wrap="square" rtlCol="1">
            <a:spAutoFit/>
          </a:bodyPr>
          <a:lstStyle/>
          <a:p>
            <a:pPr algn="r" rtl="1"/>
            <a:r>
              <a:rPr lang="ar-SY" sz="3200" b="1" dirty="0" smtClean="0">
                <a:solidFill>
                  <a:schemeClr val="bg1"/>
                </a:solidFill>
              </a:rPr>
              <a:t>اننا نقترب من ارض الخلاص والمحفل تهبط ليتوزع فوق تلال بيت لحم وتتناثر الملائكة لتعلن البشرى السارة للرعاة</a:t>
            </a:r>
            <a:endParaRPr lang="ar-SY" sz="3200" b="1" dirty="0">
              <a:solidFill>
                <a:schemeClr val="bg1"/>
              </a:solidFill>
            </a:endParaRPr>
          </a:p>
        </p:txBody>
      </p:sp>
    </p:spTree>
  </p:cSld>
  <p:clrMapOvr>
    <a:masterClrMapping/>
  </p:clrMapOvr>
  <p:transition spd="slow">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ng8.bmp"/>
          <p:cNvPicPr>
            <a:picLocks noChangeAspect="1"/>
          </p:cNvPicPr>
          <p:nvPr/>
        </p:nvPicPr>
        <p:blipFill>
          <a:blip r:embed="rId2" cstate="print"/>
          <a:stretch>
            <a:fillRect/>
          </a:stretch>
        </p:blipFill>
        <p:spPr>
          <a:xfrm>
            <a:off x="0" y="0"/>
            <a:ext cx="9144000" cy="5572140"/>
          </a:xfrm>
          <a:prstGeom prst="rect">
            <a:avLst/>
          </a:prstGeom>
        </p:spPr>
      </p:pic>
      <p:sp>
        <p:nvSpPr>
          <p:cNvPr id="3" name="TextBox 2"/>
          <p:cNvSpPr txBox="1"/>
          <p:nvPr/>
        </p:nvSpPr>
        <p:spPr>
          <a:xfrm>
            <a:off x="0" y="5572140"/>
            <a:ext cx="9144000" cy="1323439"/>
          </a:xfrm>
          <a:prstGeom prst="rect">
            <a:avLst/>
          </a:prstGeom>
          <a:solidFill>
            <a:schemeClr val="accent6">
              <a:lumMod val="60000"/>
              <a:lumOff val="40000"/>
            </a:schemeClr>
          </a:solidFill>
        </p:spPr>
        <p:txBody>
          <a:bodyPr wrap="square" rtlCol="0">
            <a:spAutoFit/>
          </a:bodyPr>
          <a:lstStyle/>
          <a:p>
            <a:pPr algn="r" rtl="1"/>
            <a:r>
              <a:rPr lang="ar-SY" sz="4000" b="1" dirty="0" smtClean="0">
                <a:solidFill>
                  <a:srgbClr val="C00000"/>
                </a:solidFill>
              </a:rPr>
              <a:t>وهكذا أصبح أنجيليتو بتماس كوكبنا وأستأنف طيرانه بهدوء عندما لفت انتباهه ضجة . انها بكاء طفل</a:t>
            </a:r>
            <a:endParaRPr lang="en-GB" sz="4000" b="1" dirty="0">
              <a:solidFill>
                <a:srgbClr val="C00000"/>
              </a:solidFill>
            </a:endParaRPr>
          </a:p>
        </p:txBody>
      </p:sp>
    </p:spTree>
  </p:cSld>
  <p:clrMapOvr>
    <a:masterClrMapping/>
  </p:clrMapOvr>
  <p:transition spd="slow">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ng7.bmp"/>
          <p:cNvPicPr>
            <a:picLocks noChangeAspect="1"/>
          </p:cNvPicPr>
          <p:nvPr/>
        </p:nvPicPr>
        <p:blipFill>
          <a:blip r:embed="rId2" cstate="print"/>
          <a:stretch>
            <a:fillRect/>
          </a:stretch>
        </p:blipFill>
        <p:spPr>
          <a:xfrm>
            <a:off x="0" y="0"/>
            <a:ext cx="9144000" cy="5572140"/>
          </a:xfrm>
          <a:prstGeom prst="rect">
            <a:avLst/>
          </a:prstGeom>
        </p:spPr>
      </p:pic>
      <p:sp>
        <p:nvSpPr>
          <p:cNvPr id="4" name="TextBox 3"/>
          <p:cNvSpPr txBox="1"/>
          <p:nvPr/>
        </p:nvSpPr>
        <p:spPr>
          <a:xfrm>
            <a:off x="0" y="5572140"/>
            <a:ext cx="9144000" cy="1323439"/>
          </a:xfrm>
          <a:prstGeom prst="rect">
            <a:avLst/>
          </a:prstGeom>
          <a:solidFill>
            <a:srgbClr val="C00000"/>
          </a:solidFill>
        </p:spPr>
        <p:txBody>
          <a:bodyPr wrap="square" rtlCol="0">
            <a:spAutoFit/>
          </a:bodyPr>
          <a:lstStyle/>
          <a:p>
            <a:pPr algn="r" rtl="1"/>
            <a:r>
              <a:rPr lang="ar-SY" sz="4000" dirty="0" smtClean="0">
                <a:solidFill>
                  <a:schemeClr val="bg1"/>
                </a:solidFill>
              </a:rPr>
              <a:t>خلف العليقة كان صبي يبكي ورأسه بين يديه جويل سرقوا مني كل شيء .كل شيء</a:t>
            </a:r>
            <a:endParaRPr lang="en-GB" sz="4000" dirty="0">
              <a:solidFill>
                <a:schemeClr val="bg1"/>
              </a:solidFill>
            </a:endParaRPr>
          </a:p>
        </p:txBody>
      </p:sp>
    </p:spTree>
  </p:cSld>
  <p:clrMapOvr>
    <a:masterClrMapping/>
  </p:clrMapOvr>
  <p:transition spd="slow">
    <p:pull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ng9.bmp"/>
          <p:cNvPicPr>
            <a:picLocks noChangeAspect="1"/>
          </p:cNvPicPr>
          <p:nvPr/>
        </p:nvPicPr>
        <p:blipFill>
          <a:blip r:embed="rId2" cstate="print"/>
          <a:stretch>
            <a:fillRect/>
          </a:stretch>
        </p:blipFill>
        <p:spPr>
          <a:xfrm>
            <a:off x="0" y="0"/>
            <a:ext cx="9144000" cy="5572140"/>
          </a:xfrm>
          <a:prstGeom prst="rect">
            <a:avLst/>
          </a:prstGeom>
        </p:spPr>
      </p:pic>
      <p:sp>
        <p:nvSpPr>
          <p:cNvPr id="4" name="TextBox 3"/>
          <p:cNvSpPr txBox="1"/>
          <p:nvPr/>
        </p:nvSpPr>
        <p:spPr>
          <a:xfrm>
            <a:off x="0" y="5572140"/>
            <a:ext cx="9144000" cy="1323439"/>
          </a:xfrm>
          <a:prstGeom prst="rect">
            <a:avLst/>
          </a:prstGeom>
          <a:solidFill>
            <a:srgbClr val="C00000"/>
          </a:solidFill>
        </p:spPr>
        <p:txBody>
          <a:bodyPr wrap="square" rtlCol="0">
            <a:spAutoFit/>
          </a:bodyPr>
          <a:lstStyle/>
          <a:p>
            <a:pPr algn="r" rtl="1"/>
            <a:r>
              <a:rPr lang="ar-SY" sz="4000" b="1" dirty="0" smtClean="0">
                <a:solidFill>
                  <a:schemeClr val="bg1"/>
                </a:solidFill>
              </a:rPr>
              <a:t>أمسك أنجيليتو بقطعة قماش كانت بجانبه ولف نفسه بها بحيث أصبح منظره طبيعيا , فأقترب من الصبي  </a:t>
            </a:r>
            <a:endParaRPr lang="en-GB" sz="4000" b="1" dirty="0">
              <a:solidFill>
                <a:schemeClr val="bg1"/>
              </a:solidFill>
            </a:endParaRPr>
          </a:p>
        </p:txBody>
      </p:sp>
    </p:spTree>
  </p:cSld>
  <p:clrMapOvr>
    <a:masterClrMapping/>
  </p:clrMapOvr>
  <p:transition spd="slow">
    <p:pull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ng10.bmp"/>
          <p:cNvPicPr>
            <a:picLocks noChangeAspect="1"/>
          </p:cNvPicPr>
          <p:nvPr/>
        </p:nvPicPr>
        <p:blipFill>
          <a:blip r:embed="rId2" cstate="print"/>
          <a:stretch>
            <a:fillRect/>
          </a:stretch>
        </p:blipFill>
        <p:spPr>
          <a:xfrm>
            <a:off x="0" y="1"/>
            <a:ext cx="9144000" cy="5214949"/>
          </a:xfrm>
          <a:prstGeom prst="rect">
            <a:avLst/>
          </a:prstGeom>
        </p:spPr>
      </p:pic>
      <p:sp>
        <p:nvSpPr>
          <p:cNvPr id="3" name="TextBox 2"/>
          <p:cNvSpPr txBox="1"/>
          <p:nvPr/>
        </p:nvSpPr>
        <p:spPr>
          <a:xfrm>
            <a:off x="0" y="5214950"/>
            <a:ext cx="9144000" cy="1754326"/>
          </a:xfrm>
          <a:prstGeom prst="rect">
            <a:avLst/>
          </a:prstGeom>
          <a:solidFill>
            <a:schemeClr val="accent6">
              <a:lumMod val="60000"/>
              <a:lumOff val="40000"/>
            </a:schemeClr>
          </a:solidFill>
        </p:spPr>
        <p:txBody>
          <a:bodyPr wrap="square" rtlCol="0">
            <a:spAutoFit/>
          </a:bodyPr>
          <a:lstStyle/>
          <a:p>
            <a:pPr algn="ctr" rtl="1"/>
            <a:r>
              <a:rPr lang="ar-SY" sz="3600" dirty="0" smtClean="0">
                <a:solidFill>
                  <a:srgbClr val="C00000"/>
                </a:solidFill>
              </a:rPr>
              <a:t>   </a:t>
            </a:r>
            <a:r>
              <a:rPr lang="ar-SY" sz="3600" b="1" dirty="0" smtClean="0">
                <a:solidFill>
                  <a:srgbClr val="C00000"/>
                </a:solidFill>
              </a:rPr>
              <a:t>انجيليتو :  من أنت ؟ ولما تبكي  </a:t>
            </a:r>
          </a:p>
          <a:p>
            <a:pPr algn="ctr" rtl="1"/>
            <a:r>
              <a:rPr lang="ar-SY" sz="3600" b="1" dirty="0" smtClean="0">
                <a:solidFill>
                  <a:srgbClr val="C00000"/>
                </a:solidFill>
              </a:rPr>
              <a:t> جويل :  سرقوا مني كل شيء </a:t>
            </a:r>
          </a:p>
          <a:p>
            <a:pPr algn="ctr" rtl="1"/>
            <a:r>
              <a:rPr lang="ar-SY" sz="3600" b="1" dirty="0" smtClean="0">
                <a:solidFill>
                  <a:srgbClr val="C00000"/>
                </a:solidFill>
              </a:rPr>
              <a:t>             أنجيليتو     :  حدثني قد أستطيع مساعدتك</a:t>
            </a:r>
            <a:endParaRPr lang="en-GB" sz="3600" b="1" dirty="0">
              <a:solidFill>
                <a:srgbClr val="C00000"/>
              </a:solidFill>
            </a:endParaRPr>
          </a:p>
        </p:txBody>
      </p:sp>
    </p:spTree>
  </p:cSld>
  <p:clrMapOvr>
    <a:masterClrMapping/>
  </p:clrMapOvr>
  <p:transition spd="slow">
    <p:wedge/>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563</TotalTime>
  <Words>1040</Words>
  <Application>Microsoft Office PowerPoint</Application>
  <PresentationFormat>On-screen Show (4:3)</PresentationFormat>
  <Paragraphs>44</Paragraphs>
  <Slides>40</Slides>
  <Notes>3</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Computer</dc:creator>
  <cp:lastModifiedBy>Computer</cp:lastModifiedBy>
  <cp:revision>55</cp:revision>
  <dcterms:created xsi:type="dcterms:W3CDTF">2011-05-22T21:56:21Z</dcterms:created>
  <dcterms:modified xsi:type="dcterms:W3CDTF">2012-12-05T22:19:49Z</dcterms:modified>
</cp:coreProperties>
</file>