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34"/>
  </p:notesMasterIdLst>
  <p:sldIdLst>
    <p:sldId id="284" r:id="rId2"/>
    <p:sldId id="294" r:id="rId3"/>
    <p:sldId id="287" r:id="rId4"/>
    <p:sldId id="295" r:id="rId5"/>
    <p:sldId id="259" r:id="rId6"/>
    <p:sldId id="256" r:id="rId7"/>
    <p:sldId id="281" r:id="rId8"/>
    <p:sldId id="257" r:id="rId9"/>
    <p:sldId id="262" r:id="rId10"/>
    <p:sldId id="258" r:id="rId11"/>
    <p:sldId id="260" r:id="rId12"/>
    <p:sldId id="263" r:id="rId13"/>
    <p:sldId id="266" r:id="rId14"/>
    <p:sldId id="264" r:id="rId15"/>
    <p:sldId id="285" r:id="rId16"/>
    <p:sldId id="267" r:id="rId17"/>
    <p:sldId id="272" r:id="rId18"/>
    <p:sldId id="268" r:id="rId19"/>
    <p:sldId id="271" r:id="rId20"/>
    <p:sldId id="273" r:id="rId21"/>
    <p:sldId id="296" r:id="rId22"/>
    <p:sldId id="274" r:id="rId23"/>
    <p:sldId id="275" r:id="rId24"/>
    <p:sldId id="278" r:id="rId25"/>
    <p:sldId id="297" r:id="rId26"/>
    <p:sldId id="298" r:id="rId27"/>
    <p:sldId id="279" r:id="rId28"/>
    <p:sldId id="299" r:id="rId29"/>
    <p:sldId id="291" r:id="rId30"/>
    <p:sldId id="293" r:id="rId31"/>
    <p:sldId id="269" r:id="rId32"/>
    <p:sldId id="289" r:id="rId33"/>
  </p:sldIdLst>
  <p:sldSz cx="9144000" cy="6858000" type="screen4x3"/>
  <p:notesSz cx="6858000" cy="9144000"/>
  <p:defaultTextStyle>
    <a:defPPr>
      <a:defRPr lang="ar-SY"/>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p:scale>
          <a:sx n="80" d="100"/>
          <a:sy n="80" d="100"/>
        </p:scale>
        <p:origin x="-864" y="-54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SY"/>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EA0CBE4D-0BB7-4ECE-B2DB-9BEBD3E2CB84}" type="datetimeFigureOut">
              <a:rPr lang="ar-SY" smtClean="0"/>
              <a:pPr/>
              <a:t>29/03/1436</a:t>
            </a:fld>
            <a:endParaRPr lang="ar-SY"/>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SY"/>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SY"/>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970E27B9-7056-46EC-B5B7-DA2DD727DC24}" type="slidenum">
              <a:rPr lang="ar-SY" smtClean="0"/>
              <a:pPr/>
              <a:t>‹#›</a:t>
            </a:fld>
            <a:endParaRPr lang="ar-SY"/>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ar-SY"/>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ar-SY"/>
          </a:p>
        </p:txBody>
      </p:sp>
      <p:sp>
        <p:nvSpPr>
          <p:cNvPr id="4" name="Date Placeholder 3"/>
          <p:cNvSpPr>
            <a:spLocks noGrp="1"/>
          </p:cNvSpPr>
          <p:nvPr>
            <p:ph type="dt" sz="half" idx="10"/>
          </p:nvPr>
        </p:nvSpPr>
        <p:spPr/>
        <p:txBody>
          <a:bodyPr/>
          <a:lstStyle/>
          <a:p>
            <a:fld id="{2B3B1815-D833-4E05-B289-8B5CDD9D95C2}" type="datetimeFigureOut">
              <a:rPr lang="ar-SY" smtClean="0"/>
              <a:pPr/>
              <a:t>29/03/1436</a:t>
            </a:fld>
            <a:endParaRPr lang="ar-SY"/>
          </a:p>
        </p:txBody>
      </p:sp>
      <p:sp>
        <p:nvSpPr>
          <p:cNvPr id="5" name="Footer Placeholder 4"/>
          <p:cNvSpPr>
            <a:spLocks noGrp="1"/>
          </p:cNvSpPr>
          <p:nvPr>
            <p:ph type="ftr" sz="quarter" idx="11"/>
          </p:nvPr>
        </p:nvSpPr>
        <p:spPr/>
        <p:txBody>
          <a:bodyPr/>
          <a:lstStyle/>
          <a:p>
            <a:endParaRPr lang="ar-SY"/>
          </a:p>
        </p:txBody>
      </p:sp>
      <p:sp>
        <p:nvSpPr>
          <p:cNvPr id="6" name="Slide Number Placeholder 5"/>
          <p:cNvSpPr>
            <a:spLocks noGrp="1"/>
          </p:cNvSpPr>
          <p:nvPr>
            <p:ph type="sldNum" sz="quarter" idx="12"/>
          </p:nvPr>
        </p:nvSpPr>
        <p:spPr/>
        <p:txBody>
          <a:bodyPr/>
          <a:lstStyle/>
          <a:p>
            <a:fld id="{E0DD8207-E494-4BA4-ABF7-AC4F419F59A0}" type="slidenum">
              <a:rPr lang="ar-SY" smtClean="0"/>
              <a:pPr/>
              <a:t>‹#›</a:t>
            </a:fld>
            <a:endParaRPr lang="ar-SY"/>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Y"/>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4" name="Date Placeholder 3"/>
          <p:cNvSpPr>
            <a:spLocks noGrp="1"/>
          </p:cNvSpPr>
          <p:nvPr>
            <p:ph type="dt" sz="half" idx="10"/>
          </p:nvPr>
        </p:nvSpPr>
        <p:spPr/>
        <p:txBody>
          <a:bodyPr/>
          <a:lstStyle/>
          <a:p>
            <a:fld id="{2B3B1815-D833-4E05-B289-8B5CDD9D95C2}" type="datetimeFigureOut">
              <a:rPr lang="ar-SY" smtClean="0"/>
              <a:pPr/>
              <a:t>29/03/1436</a:t>
            </a:fld>
            <a:endParaRPr lang="ar-SY"/>
          </a:p>
        </p:txBody>
      </p:sp>
      <p:sp>
        <p:nvSpPr>
          <p:cNvPr id="5" name="Footer Placeholder 4"/>
          <p:cNvSpPr>
            <a:spLocks noGrp="1"/>
          </p:cNvSpPr>
          <p:nvPr>
            <p:ph type="ftr" sz="quarter" idx="11"/>
          </p:nvPr>
        </p:nvSpPr>
        <p:spPr/>
        <p:txBody>
          <a:bodyPr/>
          <a:lstStyle/>
          <a:p>
            <a:endParaRPr lang="ar-SY"/>
          </a:p>
        </p:txBody>
      </p:sp>
      <p:sp>
        <p:nvSpPr>
          <p:cNvPr id="6" name="Slide Number Placeholder 5"/>
          <p:cNvSpPr>
            <a:spLocks noGrp="1"/>
          </p:cNvSpPr>
          <p:nvPr>
            <p:ph type="sldNum" sz="quarter" idx="12"/>
          </p:nvPr>
        </p:nvSpPr>
        <p:spPr/>
        <p:txBody>
          <a:bodyPr/>
          <a:lstStyle/>
          <a:p>
            <a:fld id="{E0DD8207-E494-4BA4-ABF7-AC4F419F59A0}" type="slidenum">
              <a:rPr lang="ar-SY" smtClean="0"/>
              <a:pPr/>
              <a:t>‹#›</a:t>
            </a:fld>
            <a:endParaRPr lang="ar-SY"/>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ar-SY"/>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4" name="Date Placeholder 3"/>
          <p:cNvSpPr>
            <a:spLocks noGrp="1"/>
          </p:cNvSpPr>
          <p:nvPr>
            <p:ph type="dt" sz="half" idx="10"/>
          </p:nvPr>
        </p:nvSpPr>
        <p:spPr/>
        <p:txBody>
          <a:bodyPr/>
          <a:lstStyle/>
          <a:p>
            <a:fld id="{2B3B1815-D833-4E05-B289-8B5CDD9D95C2}" type="datetimeFigureOut">
              <a:rPr lang="ar-SY" smtClean="0"/>
              <a:pPr/>
              <a:t>29/03/1436</a:t>
            </a:fld>
            <a:endParaRPr lang="ar-SY"/>
          </a:p>
        </p:txBody>
      </p:sp>
      <p:sp>
        <p:nvSpPr>
          <p:cNvPr id="5" name="Footer Placeholder 4"/>
          <p:cNvSpPr>
            <a:spLocks noGrp="1"/>
          </p:cNvSpPr>
          <p:nvPr>
            <p:ph type="ftr" sz="quarter" idx="11"/>
          </p:nvPr>
        </p:nvSpPr>
        <p:spPr/>
        <p:txBody>
          <a:bodyPr/>
          <a:lstStyle/>
          <a:p>
            <a:endParaRPr lang="ar-SY"/>
          </a:p>
        </p:txBody>
      </p:sp>
      <p:sp>
        <p:nvSpPr>
          <p:cNvPr id="6" name="Slide Number Placeholder 5"/>
          <p:cNvSpPr>
            <a:spLocks noGrp="1"/>
          </p:cNvSpPr>
          <p:nvPr>
            <p:ph type="sldNum" sz="quarter" idx="12"/>
          </p:nvPr>
        </p:nvSpPr>
        <p:spPr/>
        <p:txBody>
          <a:bodyPr/>
          <a:lstStyle/>
          <a:p>
            <a:fld id="{E0DD8207-E494-4BA4-ABF7-AC4F419F59A0}" type="slidenum">
              <a:rPr lang="ar-SY" smtClean="0"/>
              <a:pPr/>
              <a:t>‹#›</a:t>
            </a:fld>
            <a:endParaRPr lang="ar-SY"/>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Y"/>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4" name="Date Placeholder 3"/>
          <p:cNvSpPr>
            <a:spLocks noGrp="1"/>
          </p:cNvSpPr>
          <p:nvPr>
            <p:ph type="dt" sz="half" idx="10"/>
          </p:nvPr>
        </p:nvSpPr>
        <p:spPr/>
        <p:txBody>
          <a:bodyPr/>
          <a:lstStyle/>
          <a:p>
            <a:fld id="{2B3B1815-D833-4E05-B289-8B5CDD9D95C2}" type="datetimeFigureOut">
              <a:rPr lang="ar-SY" smtClean="0"/>
              <a:pPr/>
              <a:t>29/03/1436</a:t>
            </a:fld>
            <a:endParaRPr lang="ar-SY"/>
          </a:p>
        </p:txBody>
      </p:sp>
      <p:sp>
        <p:nvSpPr>
          <p:cNvPr id="5" name="Footer Placeholder 4"/>
          <p:cNvSpPr>
            <a:spLocks noGrp="1"/>
          </p:cNvSpPr>
          <p:nvPr>
            <p:ph type="ftr" sz="quarter" idx="11"/>
          </p:nvPr>
        </p:nvSpPr>
        <p:spPr/>
        <p:txBody>
          <a:bodyPr/>
          <a:lstStyle/>
          <a:p>
            <a:endParaRPr lang="ar-SY"/>
          </a:p>
        </p:txBody>
      </p:sp>
      <p:sp>
        <p:nvSpPr>
          <p:cNvPr id="6" name="Slide Number Placeholder 5"/>
          <p:cNvSpPr>
            <a:spLocks noGrp="1"/>
          </p:cNvSpPr>
          <p:nvPr>
            <p:ph type="sldNum" sz="quarter" idx="12"/>
          </p:nvPr>
        </p:nvSpPr>
        <p:spPr/>
        <p:txBody>
          <a:bodyPr/>
          <a:lstStyle/>
          <a:p>
            <a:fld id="{E0DD8207-E494-4BA4-ABF7-AC4F419F59A0}" type="slidenum">
              <a:rPr lang="ar-SY" smtClean="0"/>
              <a:pPr/>
              <a:t>‹#›</a:t>
            </a:fld>
            <a:endParaRPr lang="ar-SY"/>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SY"/>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B3B1815-D833-4E05-B289-8B5CDD9D95C2}" type="datetimeFigureOut">
              <a:rPr lang="ar-SY" smtClean="0"/>
              <a:pPr/>
              <a:t>29/03/1436</a:t>
            </a:fld>
            <a:endParaRPr lang="ar-SY"/>
          </a:p>
        </p:txBody>
      </p:sp>
      <p:sp>
        <p:nvSpPr>
          <p:cNvPr id="5" name="Footer Placeholder 4"/>
          <p:cNvSpPr>
            <a:spLocks noGrp="1"/>
          </p:cNvSpPr>
          <p:nvPr>
            <p:ph type="ftr" sz="quarter" idx="11"/>
          </p:nvPr>
        </p:nvSpPr>
        <p:spPr/>
        <p:txBody>
          <a:bodyPr/>
          <a:lstStyle/>
          <a:p>
            <a:endParaRPr lang="ar-SY"/>
          </a:p>
        </p:txBody>
      </p:sp>
      <p:sp>
        <p:nvSpPr>
          <p:cNvPr id="6" name="Slide Number Placeholder 5"/>
          <p:cNvSpPr>
            <a:spLocks noGrp="1"/>
          </p:cNvSpPr>
          <p:nvPr>
            <p:ph type="sldNum" sz="quarter" idx="12"/>
          </p:nvPr>
        </p:nvSpPr>
        <p:spPr/>
        <p:txBody>
          <a:bodyPr/>
          <a:lstStyle/>
          <a:p>
            <a:fld id="{E0DD8207-E494-4BA4-ABF7-AC4F419F59A0}" type="slidenum">
              <a:rPr lang="ar-SY" smtClean="0"/>
              <a:pPr/>
              <a:t>‹#›</a:t>
            </a:fld>
            <a:endParaRPr lang="ar-SY"/>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Y"/>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5" name="Date Placeholder 4"/>
          <p:cNvSpPr>
            <a:spLocks noGrp="1"/>
          </p:cNvSpPr>
          <p:nvPr>
            <p:ph type="dt" sz="half" idx="10"/>
          </p:nvPr>
        </p:nvSpPr>
        <p:spPr/>
        <p:txBody>
          <a:bodyPr/>
          <a:lstStyle/>
          <a:p>
            <a:fld id="{2B3B1815-D833-4E05-B289-8B5CDD9D95C2}" type="datetimeFigureOut">
              <a:rPr lang="ar-SY" smtClean="0"/>
              <a:pPr/>
              <a:t>29/03/1436</a:t>
            </a:fld>
            <a:endParaRPr lang="ar-SY"/>
          </a:p>
        </p:txBody>
      </p:sp>
      <p:sp>
        <p:nvSpPr>
          <p:cNvPr id="6" name="Footer Placeholder 5"/>
          <p:cNvSpPr>
            <a:spLocks noGrp="1"/>
          </p:cNvSpPr>
          <p:nvPr>
            <p:ph type="ftr" sz="quarter" idx="11"/>
          </p:nvPr>
        </p:nvSpPr>
        <p:spPr/>
        <p:txBody>
          <a:bodyPr/>
          <a:lstStyle/>
          <a:p>
            <a:endParaRPr lang="ar-SY"/>
          </a:p>
        </p:txBody>
      </p:sp>
      <p:sp>
        <p:nvSpPr>
          <p:cNvPr id="7" name="Slide Number Placeholder 6"/>
          <p:cNvSpPr>
            <a:spLocks noGrp="1"/>
          </p:cNvSpPr>
          <p:nvPr>
            <p:ph type="sldNum" sz="quarter" idx="12"/>
          </p:nvPr>
        </p:nvSpPr>
        <p:spPr/>
        <p:txBody>
          <a:bodyPr/>
          <a:lstStyle/>
          <a:p>
            <a:fld id="{E0DD8207-E494-4BA4-ABF7-AC4F419F59A0}" type="slidenum">
              <a:rPr lang="ar-SY" smtClean="0"/>
              <a:pPr/>
              <a:t>‹#›</a:t>
            </a:fld>
            <a:endParaRPr lang="ar-SY"/>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ar-SY"/>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7" name="Date Placeholder 6"/>
          <p:cNvSpPr>
            <a:spLocks noGrp="1"/>
          </p:cNvSpPr>
          <p:nvPr>
            <p:ph type="dt" sz="half" idx="10"/>
          </p:nvPr>
        </p:nvSpPr>
        <p:spPr/>
        <p:txBody>
          <a:bodyPr/>
          <a:lstStyle/>
          <a:p>
            <a:fld id="{2B3B1815-D833-4E05-B289-8B5CDD9D95C2}" type="datetimeFigureOut">
              <a:rPr lang="ar-SY" smtClean="0"/>
              <a:pPr/>
              <a:t>29/03/1436</a:t>
            </a:fld>
            <a:endParaRPr lang="ar-SY"/>
          </a:p>
        </p:txBody>
      </p:sp>
      <p:sp>
        <p:nvSpPr>
          <p:cNvPr id="8" name="Footer Placeholder 7"/>
          <p:cNvSpPr>
            <a:spLocks noGrp="1"/>
          </p:cNvSpPr>
          <p:nvPr>
            <p:ph type="ftr" sz="quarter" idx="11"/>
          </p:nvPr>
        </p:nvSpPr>
        <p:spPr/>
        <p:txBody>
          <a:bodyPr/>
          <a:lstStyle/>
          <a:p>
            <a:endParaRPr lang="ar-SY"/>
          </a:p>
        </p:txBody>
      </p:sp>
      <p:sp>
        <p:nvSpPr>
          <p:cNvPr id="9" name="Slide Number Placeholder 8"/>
          <p:cNvSpPr>
            <a:spLocks noGrp="1"/>
          </p:cNvSpPr>
          <p:nvPr>
            <p:ph type="sldNum" sz="quarter" idx="12"/>
          </p:nvPr>
        </p:nvSpPr>
        <p:spPr/>
        <p:txBody>
          <a:bodyPr/>
          <a:lstStyle/>
          <a:p>
            <a:fld id="{E0DD8207-E494-4BA4-ABF7-AC4F419F59A0}" type="slidenum">
              <a:rPr lang="ar-SY" smtClean="0"/>
              <a:pPr/>
              <a:t>‹#›</a:t>
            </a:fld>
            <a:endParaRPr lang="ar-SY"/>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Y"/>
          </a:p>
        </p:txBody>
      </p:sp>
      <p:sp>
        <p:nvSpPr>
          <p:cNvPr id="3" name="Date Placeholder 2"/>
          <p:cNvSpPr>
            <a:spLocks noGrp="1"/>
          </p:cNvSpPr>
          <p:nvPr>
            <p:ph type="dt" sz="half" idx="10"/>
          </p:nvPr>
        </p:nvSpPr>
        <p:spPr/>
        <p:txBody>
          <a:bodyPr/>
          <a:lstStyle/>
          <a:p>
            <a:fld id="{2B3B1815-D833-4E05-B289-8B5CDD9D95C2}" type="datetimeFigureOut">
              <a:rPr lang="ar-SY" smtClean="0"/>
              <a:pPr/>
              <a:t>29/03/1436</a:t>
            </a:fld>
            <a:endParaRPr lang="ar-SY"/>
          </a:p>
        </p:txBody>
      </p:sp>
      <p:sp>
        <p:nvSpPr>
          <p:cNvPr id="4" name="Footer Placeholder 3"/>
          <p:cNvSpPr>
            <a:spLocks noGrp="1"/>
          </p:cNvSpPr>
          <p:nvPr>
            <p:ph type="ftr" sz="quarter" idx="11"/>
          </p:nvPr>
        </p:nvSpPr>
        <p:spPr/>
        <p:txBody>
          <a:bodyPr/>
          <a:lstStyle/>
          <a:p>
            <a:endParaRPr lang="ar-SY"/>
          </a:p>
        </p:txBody>
      </p:sp>
      <p:sp>
        <p:nvSpPr>
          <p:cNvPr id="5" name="Slide Number Placeholder 4"/>
          <p:cNvSpPr>
            <a:spLocks noGrp="1"/>
          </p:cNvSpPr>
          <p:nvPr>
            <p:ph type="sldNum" sz="quarter" idx="12"/>
          </p:nvPr>
        </p:nvSpPr>
        <p:spPr/>
        <p:txBody>
          <a:bodyPr/>
          <a:lstStyle/>
          <a:p>
            <a:fld id="{E0DD8207-E494-4BA4-ABF7-AC4F419F59A0}" type="slidenum">
              <a:rPr lang="ar-SY" smtClean="0"/>
              <a:pPr/>
              <a:t>‹#›</a:t>
            </a:fld>
            <a:endParaRPr lang="ar-SY"/>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B3B1815-D833-4E05-B289-8B5CDD9D95C2}" type="datetimeFigureOut">
              <a:rPr lang="ar-SY" smtClean="0"/>
              <a:pPr/>
              <a:t>29/03/1436</a:t>
            </a:fld>
            <a:endParaRPr lang="ar-SY"/>
          </a:p>
        </p:txBody>
      </p:sp>
      <p:sp>
        <p:nvSpPr>
          <p:cNvPr id="3" name="Footer Placeholder 2"/>
          <p:cNvSpPr>
            <a:spLocks noGrp="1"/>
          </p:cNvSpPr>
          <p:nvPr>
            <p:ph type="ftr" sz="quarter" idx="11"/>
          </p:nvPr>
        </p:nvSpPr>
        <p:spPr/>
        <p:txBody>
          <a:bodyPr/>
          <a:lstStyle/>
          <a:p>
            <a:endParaRPr lang="ar-SY"/>
          </a:p>
        </p:txBody>
      </p:sp>
      <p:sp>
        <p:nvSpPr>
          <p:cNvPr id="4" name="Slide Number Placeholder 3"/>
          <p:cNvSpPr>
            <a:spLocks noGrp="1"/>
          </p:cNvSpPr>
          <p:nvPr>
            <p:ph type="sldNum" sz="quarter" idx="12"/>
          </p:nvPr>
        </p:nvSpPr>
        <p:spPr/>
        <p:txBody>
          <a:bodyPr/>
          <a:lstStyle/>
          <a:p>
            <a:fld id="{E0DD8207-E494-4BA4-ABF7-AC4F419F59A0}" type="slidenum">
              <a:rPr lang="ar-SY" smtClean="0"/>
              <a:pPr/>
              <a:t>‹#›</a:t>
            </a:fld>
            <a:endParaRPr lang="ar-SY"/>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SY"/>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B3B1815-D833-4E05-B289-8B5CDD9D95C2}" type="datetimeFigureOut">
              <a:rPr lang="ar-SY" smtClean="0"/>
              <a:pPr/>
              <a:t>29/03/1436</a:t>
            </a:fld>
            <a:endParaRPr lang="ar-SY"/>
          </a:p>
        </p:txBody>
      </p:sp>
      <p:sp>
        <p:nvSpPr>
          <p:cNvPr id="6" name="Footer Placeholder 5"/>
          <p:cNvSpPr>
            <a:spLocks noGrp="1"/>
          </p:cNvSpPr>
          <p:nvPr>
            <p:ph type="ftr" sz="quarter" idx="11"/>
          </p:nvPr>
        </p:nvSpPr>
        <p:spPr/>
        <p:txBody>
          <a:bodyPr/>
          <a:lstStyle/>
          <a:p>
            <a:endParaRPr lang="ar-SY"/>
          </a:p>
        </p:txBody>
      </p:sp>
      <p:sp>
        <p:nvSpPr>
          <p:cNvPr id="7" name="Slide Number Placeholder 6"/>
          <p:cNvSpPr>
            <a:spLocks noGrp="1"/>
          </p:cNvSpPr>
          <p:nvPr>
            <p:ph type="sldNum" sz="quarter" idx="12"/>
          </p:nvPr>
        </p:nvSpPr>
        <p:spPr/>
        <p:txBody>
          <a:bodyPr/>
          <a:lstStyle/>
          <a:p>
            <a:fld id="{E0DD8207-E494-4BA4-ABF7-AC4F419F59A0}" type="slidenum">
              <a:rPr lang="ar-SY" smtClean="0"/>
              <a:pPr/>
              <a:t>‹#›</a:t>
            </a:fld>
            <a:endParaRPr lang="ar-SY"/>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SY"/>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Y"/>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B3B1815-D833-4E05-B289-8B5CDD9D95C2}" type="datetimeFigureOut">
              <a:rPr lang="ar-SY" smtClean="0"/>
              <a:pPr/>
              <a:t>29/03/1436</a:t>
            </a:fld>
            <a:endParaRPr lang="ar-SY"/>
          </a:p>
        </p:txBody>
      </p:sp>
      <p:sp>
        <p:nvSpPr>
          <p:cNvPr id="6" name="Footer Placeholder 5"/>
          <p:cNvSpPr>
            <a:spLocks noGrp="1"/>
          </p:cNvSpPr>
          <p:nvPr>
            <p:ph type="ftr" sz="quarter" idx="11"/>
          </p:nvPr>
        </p:nvSpPr>
        <p:spPr/>
        <p:txBody>
          <a:bodyPr/>
          <a:lstStyle/>
          <a:p>
            <a:endParaRPr lang="ar-SY"/>
          </a:p>
        </p:txBody>
      </p:sp>
      <p:sp>
        <p:nvSpPr>
          <p:cNvPr id="7" name="Slide Number Placeholder 6"/>
          <p:cNvSpPr>
            <a:spLocks noGrp="1"/>
          </p:cNvSpPr>
          <p:nvPr>
            <p:ph type="sldNum" sz="quarter" idx="12"/>
          </p:nvPr>
        </p:nvSpPr>
        <p:spPr/>
        <p:txBody>
          <a:bodyPr/>
          <a:lstStyle/>
          <a:p>
            <a:fld id="{E0DD8207-E494-4BA4-ABF7-AC4F419F59A0}" type="slidenum">
              <a:rPr lang="ar-SY" smtClean="0"/>
              <a:pPr/>
              <a:t>‹#›</a:t>
            </a:fld>
            <a:endParaRPr lang="ar-SY"/>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ar-SY"/>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2B3B1815-D833-4E05-B289-8B5CDD9D95C2}" type="datetimeFigureOut">
              <a:rPr lang="ar-SY" smtClean="0"/>
              <a:pPr/>
              <a:t>29/03/1436</a:t>
            </a:fld>
            <a:endParaRPr lang="ar-SY"/>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Y"/>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E0DD8207-E494-4BA4-ABF7-AC4F419F59A0}" type="slidenum">
              <a:rPr lang="ar-SY" smtClean="0"/>
              <a:pPr/>
              <a:t>‹#›</a:t>
            </a:fld>
            <a:endParaRPr lang="ar-SY"/>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Y"/>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evel 2"/>
          <p:cNvSpPr/>
          <p:nvPr/>
        </p:nvSpPr>
        <p:spPr>
          <a:xfrm>
            <a:off x="0" y="0"/>
            <a:ext cx="9144000" cy="6858000"/>
          </a:xfrm>
          <a:prstGeom prst="bevel">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Y"/>
          </a:p>
        </p:txBody>
      </p:sp>
      <p:sp>
        <p:nvSpPr>
          <p:cNvPr id="4" name="TextBox 3"/>
          <p:cNvSpPr txBox="1"/>
          <p:nvPr/>
        </p:nvSpPr>
        <p:spPr>
          <a:xfrm>
            <a:off x="1371600" y="1676400"/>
            <a:ext cx="6324600" cy="3046988"/>
          </a:xfrm>
          <a:prstGeom prst="rect">
            <a:avLst/>
          </a:prstGeom>
          <a:noFill/>
        </p:spPr>
        <p:txBody>
          <a:bodyPr wrap="square" rtlCol="1">
            <a:spAutoFit/>
          </a:bodyPr>
          <a:lstStyle/>
          <a:p>
            <a:pPr algn="ctr"/>
            <a:r>
              <a:rPr lang="ar-SY" sz="9600" b="1" dirty="0" smtClean="0">
                <a:solidFill>
                  <a:srgbClr val="FFFF00"/>
                </a:solidFill>
              </a:rPr>
              <a:t>من الناصرة </a:t>
            </a:r>
          </a:p>
          <a:p>
            <a:pPr algn="ctr"/>
            <a:r>
              <a:rPr lang="ar-SY" sz="9600" b="1" dirty="0" smtClean="0">
                <a:solidFill>
                  <a:srgbClr val="FFFF00"/>
                </a:solidFill>
              </a:rPr>
              <a:t>الى البشارة</a:t>
            </a:r>
            <a:endParaRPr lang="ar-SY" sz="9600" b="1" dirty="0">
              <a:solidFill>
                <a:srgbClr val="FFFF00"/>
              </a:solidFill>
            </a:endParaRPr>
          </a:p>
        </p:txBody>
      </p:sp>
    </p:spTree>
  </p:cSld>
  <p:clrMapOvr>
    <a:masterClrMapping/>
  </p:clrMapOvr>
  <p:transition spd="slow">
    <p:zo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FMM\Desktop\Nazareth\8.jpg"/>
          <p:cNvPicPr>
            <a:picLocks noChangeAspect="1" noChangeArrowheads="1"/>
          </p:cNvPicPr>
          <p:nvPr/>
        </p:nvPicPr>
        <p:blipFill>
          <a:blip r:embed="rId2" cstate="print"/>
          <a:srcRect/>
          <a:stretch>
            <a:fillRect/>
          </a:stretch>
        </p:blipFill>
        <p:spPr bwMode="auto">
          <a:xfrm>
            <a:off x="0" y="-19374"/>
            <a:ext cx="9144000" cy="6877373"/>
          </a:xfrm>
          <a:prstGeom prst="rect">
            <a:avLst/>
          </a:prstGeom>
          <a:noFill/>
        </p:spPr>
      </p:pic>
      <p:sp>
        <p:nvSpPr>
          <p:cNvPr id="5" name="Rectangle 4"/>
          <p:cNvSpPr/>
          <p:nvPr/>
        </p:nvSpPr>
        <p:spPr>
          <a:xfrm>
            <a:off x="1371600" y="0"/>
            <a:ext cx="6477000" cy="523220"/>
          </a:xfrm>
          <a:prstGeom prst="rect">
            <a:avLst/>
          </a:prstGeom>
        </p:spPr>
        <p:txBody>
          <a:bodyPr wrap="square">
            <a:spAutoFit/>
          </a:bodyPr>
          <a:lstStyle/>
          <a:p>
            <a:r>
              <a:rPr lang="ar-SY" sz="2800" b="1" dirty="0" smtClean="0">
                <a:solidFill>
                  <a:schemeClr val="accent2">
                    <a:lumMod val="50000"/>
                  </a:schemeClr>
                </a:solidFill>
              </a:rPr>
              <a:t>هذا النجار ذو النظر العميق يذكر بيوسف النجار</a:t>
            </a:r>
          </a:p>
        </p:txBody>
      </p:sp>
    </p:spTree>
  </p:cSld>
  <p:clrMapOvr>
    <a:masterClrMapping/>
  </p:clrMapOvr>
  <p:transition spd="slow">
    <p:diamon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FMM\Desktop\Nazareth\9.jpg"/>
          <p:cNvPicPr>
            <a:picLocks noChangeAspect="1" noChangeArrowheads="1"/>
          </p:cNvPicPr>
          <p:nvPr/>
        </p:nvPicPr>
        <p:blipFill>
          <a:blip r:embed="rId2" cstate="print"/>
          <a:srcRect/>
          <a:stretch>
            <a:fillRect/>
          </a:stretch>
        </p:blipFill>
        <p:spPr bwMode="auto">
          <a:xfrm>
            <a:off x="0" y="0"/>
            <a:ext cx="9144000" cy="6400800"/>
          </a:xfrm>
          <a:prstGeom prst="rect">
            <a:avLst/>
          </a:prstGeom>
          <a:noFill/>
        </p:spPr>
      </p:pic>
      <p:sp>
        <p:nvSpPr>
          <p:cNvPr id="4" name="Rectangle 3"/>
          <p:cNvSpPr/>
          <p:nvPr/>
        </p:nvSpPr>
        <p:spPr>
          <a:xfrm>
            <a:off x="0" y="6400800"/>
            <a:ext cx="9144000" cy="461665"/>
          </a:xfrm>
          <a:prstGeom prst="rect">
            <a:avLst/>
          </a:prstGeom>
          <a:solidFill>
            <a:schemeClr val="accent2">
              <a:lumMod val="50000"/>
            </a:schemeClr>
          </a:solidFill>
        </p:spPr>
        <p:txBody>
          <a:bodyPr wrap="square">
            <a:spAutoFit/>
          </a:bodyPr>
          <a:lstStyle/>
          <a:p>
            <a:pPr algn="ctr"/>
            <a:r>
              <a:rPr lang="ar-SY" sz="2400" b="1" dirty="0" smtClean="0">
                <a:solidFill>
                  <a:schemeClr val="bg1"/>
                </a:solidFill>
              </a:rPr>
              <a:t>في الناصرة كل النساء يأتين ليستقين ماء من الينبوع الأوحد في القرية.</a:t>
            </a:r>
          </a:p>
        </p:txBody>
      </p:sp>
    </p:spTree>
  </p:cSld>
  <p:clrMapOvr>
    <a:masterClrMapping/>
  </p:clrMapOvr>
  <p:transition spd="slow">
    <p:diamon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FMM\Desktop\Nazareth\10.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5" name="Rectangle 4"/>
          <p:cNvSpPr/>
          <p:nvPr/>
        </p:nvSpPr>
        <p:spPr>
          <a:xfrm>
            <a:off x="533400" y="304801"/>
            <a:ext cx="8382000" cy="523220"/>
          </a:xfrm>
          <a:prstGeom prst="rect">
            <a:avLst/>
          </a:prstGeom>
        </p:spPr>
        <p:txBody>
          <a:bodyPr wrap="square">
            <a:spAutoFit/>
          </a:bodyPr>
          <a:lstStyle/>
          <a:p>
            <a:r>
              <a:rPr lang="ar-SY" sz="2800" b="1" dirty="0" smtClean="0">
                <a:solidFill>
                  <a:srgbClr val="002060"/>
                </a:solidFill>
              </a:rPr>
              <a:t>الى جانب الناصرة العربية</a:t>
            </a:r>
            <a:endParaRPr lang="ar-SY" sz="2800" b="1" dirty="0">
              <a:solidFill>
                <a:srgbClr val="002060"/>
              </a:solidFill>
            </a:endParaRPr>
          </a:p>
        </p:txBody>
      </p:sp>
    </p:spTree>
  </p:cSld>
  <p:clrMapOvr>
    <a:masterClrMapping/>
  </p:clrMapOvr>
  <p:transition spd="slow">
    <p:diamon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0.jpg"/>
          <p:cNvPicPr>
            <a:picLocks noChangeAspect="1"/>
          </p:cNvPicPr>
          <p:nvPr/>
        </p:nvPicPr>
        <p:blipFill>
          <a:blip r:embed="rId2" cstate="print"/>
          <a:stretch>
            <a:fillRect/>
          </a:stretch>
        </p:blipFill>
        <p:spPr>
          <a:xfrm>
            <a:off x="0" y="0"/>
            <a:ext cx="9144000" cy="6858000"/>
          </a:xfrm>
          <a:prstGeom prst="rect">
            <a:avLst/>
          </a:prstGeom>
        </p:spPr>
      </p:pic>
      <p:sp>
        <p:nvSpPr>
          <p:cNvPr id="3" name="TextBox 2"/>
          <p:cNvSpPr txBox="1"/>
          <p:nvPr/>
        </p:nvSpPr>
        <p:spPr>
          <a:xfrm>
            <a:off x="228600" y="228600"/>
            <a:ext cx="8458200" cy="523220"/>
          </a:xfrm>
          <a:prstGeom prst="rect">
            <a:avLst/>
          </a:prstGeom>
          <a:noFill/>
        </p:spPr>
        <p:txBody>
          <a:bodyPr wrap="square" rtlCol="1">
            <a:spAutoFit/>
          </a:bodyPr>
          <a:lstStyle/>
          <a:p>
            <a:r>
              <a:rPr lang="ar-SY" sz="2800" b="1" dirty="0" smtClean="0">
                <a:solidFill>
                  <a:schemeClr val="bg1"/>
                </a:solidFill>
              </a:rPr>
              <a:t>تقوم الناصرة اليهودية، أكثر حداثة ووضوحا من الاولى.</a:t>
            </a:r>
            <a:endParaRPr lang="ar-SY" sz="2800" b="1" dirty="0">
              <a:solidFill>
                <a:schemeClr val="bg1"/>
              </a:solidFill>
            </a:endParaRPr>
          </a:p>
        </p:txBody>
      </p:sp>
    </p:spTree>
  </p:cSld>
  <p:clrMapOvr>
    <a:masterClrMapping/>
  </p:clrMapOvr>
  <p:transition spd="slow">
    <p:diamon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FMM\Desktop\Nazareth\1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5" name="Rectangle 4"/>
          <p:cNvSpPr/>
          <p:nvPr/>
        </p:nvSpPr>
        <p:spPr>
          <a:xfrm>
            <a:off x="152400" y="152401"/>
            <a:ext cx="8991600" cy="523220"/>
          </a:xfrm>
          <a:prstGeom prst="rect">
            <a:avLst/>
          </a:prstGeom>
        </p:spPr>
        <p:txBody>
          <a:bodyPr wrap="square">
            <a:spAutoFit/>
          </a:bodyPr>
          <a:lstStyle/>
          <a:p>
            <a:r>
              <a:rPr lang="ar-SY" sz="2800" b="1" dirty="0" smtClean="0"/>
              <a:t>يلوح في البعيد جبل ثابور، مسيطرا على علو 400 متر على سهل يزرعيل.</a:t>
            </a:r>
            <a:endParaRPr lang="ar-SY" sz="2800" b="1" dirty="0"/>
          </a:p>
        </p:txBody>
      </p:sp>
    </p:spTree>
  </p:cSld>
  <p:clrMapOvr>
    <a:masterClrMapping/>
  </p:clrMapOvr>
  <p:transition spd="slow">
    <p:diamon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2.jpg"/>
          <p:cNvPicPr>
            <a:picLocks noChangeAspect="1"/>
          </p:cNvPicPr>
          <p:nvPr/>
        </p:nvPicPr>
        <p:blipFill>
          <a:blip r:embed="rId2" cstate="print"/>
          <a:stretch>
            <a:fillRect/>
          </a:stretch>
        </p:blipFill>
        <p:spPr>
          <a:xfrm>
            <a:off x="0" y="0"/>
            <a:ext cx="9144000" cy="6858000"/>
          </a:xfrm>
          <a:prstGeom prst="rect">
            <a:avLst/>
          </a:prstGeom>
        </p:spPr>
      </p:pic>
      <p:sp>
        <p:nvSpPr>
          <p:cNvPr id="3" name="TextBox 2"/>
          <p:cNvSpPr txBox="1"/>
          <p:nvPr/>
        </p:nvSpPr>
        <p:spPr>
          <a:xfrm>
            <a:off x="0" y="304800"/>
            <a:ext cx="9144000" cy="523220"/>
          </a:xfrm>
          <a:prstGeom prst="rect">
            <a:avLst/>
          </a:prstGeom>
          <a:noFill/>
        </p:spPr>
        <p:txBody>
          <a:bodyPr wrap="square" rtlCol="1">
            <a:spAutoFit/>
          </a:bodyPr>
          <a:lstStyle/>
          <a:p>
            <a:pPr algn="ctr"/>
            <a:r>
              <a:rPr lang="ar-SY" sz="2800" b="1" dirty="0" smtClean="0">
                <a:solidFill>
                  <a:schemeClr val="bg1"/>
                </a:solidFill>
              </a:rPr>
              <a:t>ويرى التقليد ان تجلي المسيح وقع على هذا الجبل </a:t>
            </a:r>
            <a:endParaRPr lang="ar-SY" sz="2800" b="1" dirty="0">
              <a:solidFill>
                <a:schemeClr val="bg1"/>
              </a:solidFill>
            </a:endParaRPr>
          </a:p>
        </p:txBody>
      </p:sp>
    </p:spTree>
  </p:cSld>
  <p:clrMapOvr>
    <a:masterClrMapping/>
  </p:clrMapOvr>
  <p:transition spd="slow">
    <p:diamon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FMM\Desktop\Nazareth\13.jpg"/>
          <p:cNvPicPr>
            <a:picLocks noChangeAspect="1" noChangeArrowheads="1"/>
          </p:cNvPicPr>
          <p:nvPr/>
        </p:nvPicPr>
        <p:blipFill>
          <a:blip r:embed="rId2" cstate="print"/>
          <a:srcRect/>
          <a:stretch>
            <a:fillRect/>
          </a:stretch>
        </p:blipFill>
        <p:spPr bwMode="auto">
          <a:xfrm>
            <a:off x="0" y="1"/>
            <a:ext cx="9139715" cy="6019800"/>
          </a:xfrm>
          <a:prstGeom prst="rect">
            <a:avLst/>
          </a:prstGeom>
          <a:noFill/>
        </p:spPr>
      </p:pic>
      <p:sp>
        <p:nvSpPr>
          <p:cNvPr id="5" name="Rectangle 4"/>
          <p:cNvSpPr/>
          <p:nvPr/>
        </p:nvSpPr>
        <p:spPr>
          <a:xfrm>
            <a:off x="0" y="6019800"/>
            <a:ext cx="9144000" cy="838200"/>
          </a:xfrm>
          <a:prstGeom prst="rect">
            <a:avLst/>
          </a:prstGeom>
          <a:solidFill>
            <a:schemeClr val="accent2">
              <a:lumMod val="40000"/>
              <a:lumOff val="60000"/>
            </a:schemeClr>
          </a:solidFill>
        </p:spPr>
        <p:txBody>
          <a:bodyPr wrap="square">
            <a:spAutoFit/>
          </a:bodyPr>
          <a:lstStyle/>
          <a:p>
            <a:r>
              <a:rPr lang="ar-SY" sz="2400" b="1" dirty="0" smtClean="0">
                <a:solidFill>
                  <a:srgbClr val="002060"/>
                </a:solidFill>
              </a:rPr>
              <a:t>في هذه المدينة الجديدة تكثر اماكن العبادة. الى اليسار يقوم المجمع لا يميزه شيء عن سائر المساكن.</a:t>
            </a:r>
            <a:endParaRPr lang="ar-SY" sz="2400" b="1" dirty="0">
              <a:solidFill>
                <a:srgbClr val="002060"/>
              </a:solidFill>
            </a:endParaRPr>
          </a:p>
        </p:txBody>
      </p:sp>
    </p:spTree>
  </p:cSld>
  <p:clrMapOvr>
    <a:masterClrMapping/>
  </p:clrMapOvr>
  <p:transition spd="slow">
    <p:diamon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Users\FMM\Desktop\Nazareth\14.jpg"/>
          <p:cNvPicPr>
            <a:picLocks noChangeAspect="1" noChangeArrowheads="1"/>
          </p:cNvPicPr>
          <p:nvPr/>
        </p:nvPicPr>
        <p:blipFill>
          <a:blip r:embed="rId2" cstate="print"/>
          <a:srcRect/>
          <a:stretch>
            <a:fillRect/>
          </a:stretch>
        </p:blipFill>
        <p:spPr bwMode="auto">
          <a:xfrm>
            <a:off x="0" y="0"/>
            <a:ext cx="9143999" cy="6857999"/>
          </a:xfrm>
          <a:prstGeom prst="rect">
            <a:avLst/>
          </a:prstGeom>
          <a:noFill/>
        </p:spPr>
      </p:pic>
      <p:sp>
        <p:nvSpPr>
          <p:cNvPr id="5" name="Rectangle 4"/>
          <p:cNvSpPr/>
          <p:nvPr/>
        </p:nvSpPr>
        <p:spPr>
          <a:xfrm>
            <a:off x="609601" y="228600"/>
            <a:ext cx="7772400" cy="523220"/>
          </a:xfrm>
          <a:prstGeom prst="rect">
            <a:avLst/>
          </a:prstGeom>
        </p:spPr>
        <p:txBody>
          <a:bodyPr wrap="square">
            <a:spAutoFit/>
          </a:bodyPr>
          <a:lstStyle/>
          <a:p>
            <a:pPr algn="ctr"/>
            <a:r>
              <a:rPr lang="ar-SY" sz="2800" b="1" dirty="0" smtClean="0">
                <a:solidFill>
                  <a:srgbClr val="002060"/>
                </a:solidFill>
              </a:rPr>
              <a:t>يأخذ هذا المجمع شكل حوض، كما نرى في الصورة.</a:t>
            </a:r>
            <a:endParaRPr lang="ar-SY" sz="2800" b="1" dirty="0">
              <a:solidFill>
                <a:srgbClr val="002060"/>
              </a:solidFill>
            </a:endParaRPr>
          </a:p>
        </p:txBody>
      </p:sp>
    </p:spTree>
  </p:cSld>
  <p:clrMapOvr>
    <a:masterClrMapping/>
  </p:clrMapOvr>
  <p:transition spd="slow">
    <p:diamon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C:\Users\FMM\Desktop\Nazareth\15.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5" name="Rectangle 4"/>
          <p:cNvSpPr/>
          <p:nvPr/>
        </p:nvSpPr>
        <p:spPr>
          <a:xfrm>
            <a:off x="0" y="152400"/>
            <a:ext cx="9144000" cy="830997"/>
          </a:xfrm>
          <a:prstGeom prst="rect">
            <a:avLst/>
          </a:prstGeom>
        </p:spPr>
        <p:txBody>
          <a:bodyPr wrap="square">
            <a:spAutoFit/>
          </a:bodyPr>
          <a:lstStyle/>
          <a:p>
            <a:r>
              <a:rPr lang="ar-SY" sz="2400" b="1" dirty="0" smtClean="0">
                <a:solidFill>
                  <a:srgbClr val="002060"/>
                </a:solidFill>
              </a:rPr>
              <a:t>ويجمع بين حاضرنا والتقليد الموسوي الشمعدان ذو الفروع السبعة المطروق من الذهب الخالص“وأصنع سروجها سبعة وأجعلها عليها لتضيء على جهة وجهها“.(خروج 25,37)</a:t>
            </a:r>
            <a:endParaRPr lang="ar-SY" sz="2400" b="1" dirty="0">
              <a:solidFill>
                <a:srgbClr val="002060"/>
              </a:solidFill>
            </a:endParaRPr>
          </a:p>
        </p:txBody>
      </p:sp>
    </p:spTree>
  </p:cSld>
  <p:clrMapOvr>
    <a:masterClrMapping/>
  </p:clrMapOvr>
  <p:transition spd="slow">
    <p:diamon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C:\Users\FMM\Desktop\Nazareth\16.jpg"/>
          <p:cNvPicPr>
            <a:picLocks noChangeAspect="1" noChangeArrowheads="1"/>
          </p:cNvPicPr>
          <p:nvPr/>
        </p:nvPicPr>
        <p:blipFill>
          <a:blip r:embed="rId2" cstate="print"/>
          <a:srcRect/>
          <a:stretch>
            <a:fillRect/>
          </a:stretch>
        </p:blipFill>
        <p:spPr bwMode="auto">
          <a:xfrm>
            <a:off x="0" y="0"/>
            <a:ext cx="6096000" cy="6858000"/>
          </a:xfrm>
          <a:prstGeom prst="rect">
            <a:avLst/>
          </a:prstGeom>
          <a:noFill/>
        </p:spPr>
      </p:pic>
      <p:sp>
        <p:nvSpPr>
          <p:cNvPr id="5" name="Rectangle 4"/>
          <p:cNvSpPr/>
          <p:nvPr/>
        </p:nvSpPr>
        <p:spPr>
          <a:xfrm>
            <a:off x="6096000" y="0"/>
            <a:ext cx="3048000" cy="6858000"/>
          </a:xfrm>
          <a:prstGeom prst="rect">
            <a:avLst/>
          </a:prstGeom>
          <a:solidFill>
            <a:srgbClr val="C00000"/>
          </a:solidFill>
        </p:spPr>
        <p:txBody>
          <a:bodyPr wrap="square">
            <a:spAutoFit/>
          </a:bodyPr>
          <a:lstStyle/>
          <a:p>
            <a:r>
              <a:rPr lang="ar-SY" sz="2400" b="1" dirty="0" smtClean="0">
                <a:solidFill>
                  <a:srgbClr val="FFFF00"/>
                </a:solidFill>
              </a:rPr>
              <a:t>وان كان هذا الشمعدان يذكرنا بتابوت العهد الموسوي او بهيكل سليمان فإن هناك مسكنا آخر من مسكن الله يجذبنا الى الناصرة ، مريم العذراء والدة الاله نفسها. فهذه المغارة، تحتضنها كنيسة البشارة ، هي المكان الذي يرى فيه التقليد منطلق المسيحية. وإن الكنيسة البيزنطية تترنم بالبشارة قائلة: ”اليوم بدء خلاصنا وظهور السرّي الذي منذ الأزل فإن إبن الله يصير ابن البتول، وجبرائيل بالنعمة يبشر. فلنهتف معه نحو والدة الإله: السلام عليك يا ممتلئة نعمة الرب معك. </a:t>
            </a:r>
            <a:endParaRPr lang="ar-SY" sz="2400" b="1" dirty="0">
              <a:solidFill>
                <a:srgbClr val="FFFF00"/>
              </a:solidFill>
            </a:endParaRPr>
          </a:p>
        </p:txBody>
      </p:sp>
    </p:spTree>
  </p:cSld>
  <p:clrMapOvr>
    <a:masterClrMapping/>
  </p:clrMapOvr>
  <p:transition spd="slow">
    <p:diamon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FMM\Desktop\Nazareth\1.jpg"/>
          <p:cNvPicPr>
            <a:picLocks noChangeAspect="1" noChangeArrowheads="1"/>
          </p:cNvPicPr>
          <p:nvPr/>
        </p:nvPicPr>
        <p:blipFill>
          <a:blip r:embed="rId2" cstate="print"/>
          <a:srcRect/>
          <a:stretch>
            <a:fillRect/>
          </a:stretch>
        </p:blipFill>
        <p:spPr bwMode="auto">
          <a:xfrm>
            <a:off x="0" y="-3202"/>
            <a:ext cx="6400799" cy="6864402"/>
          </a:xfrm>
          <a:prstGeom prst="rect">
            <a:avLst/>
          </a:prstGeom>
          <a:noFill/>
        </p:spPr>
      </p:pic>
      <p:sp>
        <p:nvSpPr>
          <p:cNvPr id="3" name="Rectangle 2"/>
          <p:cNvSpPr/>
          <p:nvPr/>
        </p:nvSpPr>
        <p:spPr>
          <a:xfrm>
            <a:off x="6400800" y="1"/>
            <a:ext cx="2743200" cy="6986528"/>
          </a:xfrm>
          <a:prstGeom prst="rect">
            <a:avLst/>
          </a:prstGeom>
          <a:solidFill>
            <a:schemeClr val="accent6"/>
          </a:solidFill>
        </p:spPr>
        <p:txBody>
          <a:bodyPr wrap="square">
            <a:spAutoFit/>
          </a:bodyPr>
          <a:lstStyle/>
          <a:p>
            <a:r>
              <a:rPr lang="ar-SY" sz="2800" b="1" dirty="0" smtClean="0">
                <a:solidFill>
                  <a:srgbClr val="002060"/>
                </a:solidFill>
              </a:rPr>
              <a:t>تقع مدينة الناصرة في جنوبي غربي بحيرة جنيصارت أي بحيرة طبرية . نراها في أعلى الخريطة  محاطة بإطار.إلى الغرب منها يربض جبل الكرمل وإلى الشرق جبل ثابور ، وهي تبعد عن الأول 546 م. وعن الثاني 588. يخيل للناظر الى جبل الكرمل أنه يرى شبح إيليا النبي المنتصر على كهنة البعل </a:t>
            </a:r>
          </a:p>
          <a:p>
            <a:endParaRPr lang="ar-SY" sz="2800" dirty="0">
              <a:solidFill>
                <a:srgbClr val="002060"/>
              </a:solidFill>
            </a:endParaRPr>
          </a:p>
        </p:txBody>
      </p:sp>
    </p:spTree>
  </p:cSld>
  <p:clrMapOvr>
    <a:masterClrMapping/>
  </p:clrMapOvr>
  <p:transition spd="slow">
    <p:diamon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C:\Users\FMM\Desktop\Nazareth\16.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ransition spd="slow">
    <p:diamon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C:\Users\FMM\Desktop\Nazareth\17.jpg"/>
          <p:cNvPicPr>
            <a:picLocks noChangeAspect="1" noChangeArrowheads="1"/>
          </p:cNvPicPr>
          <p:nvPr/>
        </p:nvPicPr>
        <p:blipFill>
          <a:blip r:embed="rId2" cstate="print"/>
          <a:srcRect/>
          <a:stretch>
            <a:fillRect/>
          </a:stretch>
        </p:blipFill>
        <p:spPr bwMode="auto">
          <a:xfrm>
            <a:off x="0" y="0"/>
            <a:ext cx="9140397" cy="6858000"/>
          </a:xfrm>
          <a:prstGeom prst="rect">
            <a:avLst/>
          </a:prstGeom>
          <a:noFill/>
        </p:spPr>
      </p:pic>
    </p:spTree>
  </p:cSld>
  <p:clrMapOvr>
    <a:masterClrMapping/>
  </p:clrMapOvr>
  <p:transition spd="slow">
    <p:diamon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C:\Users\FMM\Desktop\Nazareth\18.jpg"/>
          <p:cNvPicPr>
            <a:picLocks noChangeAspect="1" noChangeArrowheads="1"/>
          </p:cNvPicPr>
          <p:nvPr/>
        </p:nvPicPr>
        <p:blipFill>
          <a:blip r:embed="rId2" cstate="print"/>
          <a:srcRect/>
          <a:stretch>
            <a:fillRect/>
          </a:stretch>
        </p:blipFill>
        <p:spPr bwMode="auto">
          <a:xfrm>
            <a:off x="0" y="0"/>
            <a:ext cx="6934200" cy="6858000"/>
          </a:xfrm>
          <a:prstGeom prst="rect">
            <a:avLst/>
          </a:prstGeom>
          <a:noFill/>
        </p:spPr>
      </p:pic>
      <p:sp>
        <p:nvSpPr>
          <p:cNvPr id="5" name="Rectangle 4"/>
          <p:cNvSpPr/>
          <p:nvPr/>
        </p:nvSpPr>
        <p:spPr>
          <a:xfrm>
            <a:off x="6934200" y="0"/>
            <a:ext cx="2209800" cy="6986528"/>
          </a:xfrm>
          <a:prstGeom prst="rect">
            <a:avLst/>
          </a:prstGeom>
          <a:solidFill>
            <a:schemeClr val="accent6">
              <a:lumMod val="60000"/>
              <a:lumOff val="40000"/>
            </a:schemeClr>
          </a:solidFill>
        </p:spPr>
        <p:txBody>
          <a:bodyPr wrap="square">
            <a:spAutoFit/>
          </a:bodyPr>
          <a:lstStyle/>
          <a:p>
            <a:endParaRPr lang="ar-SY" sz="2800" b="1" dirty="0" smtClean="0"/>
          </a:p>
          <a:p>
            <a:r>
              <a:rPr lang="ar-SY" sz="2800" b="1" dirty="0" smtClean="0"/>
              <a:t>أرسل الملاك جبرائيل من قبل الله إلى مدينة في الجليل تدعى الناصرة... ولقد جعلت الايقونوغرافية الشرقية من الملاك رمزا لذاك السر الذي يفوق الادراك البشري. تلك هي أيضا لغة الكتاب المقدس.</a:t>
            </a:r>
          </a:p>
          <a:p>
            <a:endParaRPr lang="ar-SY" sz="2800" b="1" dirty="0" smtClean="0"/>
          </a:p>
          <a:p>
            <a:endParaRPr lang="ar-SY" sz="2800" b="1" dirty="0"/>
          </a:p>
        </p:txBody>
      </p:sp>
    </p:spTree>
  </p:cSld>
  <p:clrMapOvr>
    <a:masterClrMapping/>
  </p:clrMapOvr>
  <p:transition spd="slow">
    <p:diamon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8.jpg"/>
          <p:cNvPicPr>
            <a:picLocks noChangeAspect="1"/>
          </p:cNvPicPr>
          <p:nvPr/>
        </p:nvPicPr>
        <p:blipFill>
          <a:blip r:embed="rId2" cstate="print"/>
          <a:stretch>
            <a:fillRect/>
          </a:stretch>
        </p:blipFill>
        <p:spPr>
          <a:xfrm>
            <a:off x="0" y="0"/>
            <a:ext cx="6248400" cy="6858000"/>
          </a:xfrm>
          <a:prstGeom prst="rect">
            <a:avLst/>
          </a:prstGeom>
        </p:spPr>
      </p:pic>
      <p:sp>
        <p:nvSpPr>
          <p:cNvPr id="3" name="TextBox 2"/>
          <p:cNvSpPr txBox="1"/>
          <p:nvPr/>
        </p:nvSpPr>
        <p:spPr>
          <a:xfrm>
            <a:off x="6248400" y="0"/>
            <a:ext cx="2895600" cy="6858000"/>
          </a:xfrm>
          <a:prstGeom prst="rect">
            <a:avLst/>
          </a:prstGeom>
          <a:solidFill>
            <a:srgbClr val="FFC000"/>
          </a:solidFill>
        </p:spPr>
        <p:txBody>
          <a:bodyPr wrap="square" rtlCol="1">
            <a:spAutoFit/>
          </a:bodyPr>
          <a:lstStyle/>
          <a:p>
            <a:r>
              <a:rPr lang="ar-SY" sz="2400" b="1" dirty="0" smtClean="0">
                <a:solidFill>
                  <a:schemeClr val="accent2">
                    <a:lumMod val="50000"/>
                  </a:schemeClr>
                </a:solidFill>
              </a:rPr>
              <a:t>أيقونة يونانية من القرن السادس عشر، تظهر بجلاء حيوية مرسل الله .</a:t>
            </a:r>
          </a:p>
          <a:p>
            <a:r>
              <a:rPr lang="ar-SY" sz="2400" b="1" dirty="0" smtClean="0">
                <a:solidFill>
                  <a:schemeClr val="accent2">
                    <a:lumMod val="50000"/>
                  </a:schemeClr>
                </a:solidFill>
              </a:rPr>
              <a:t>“السلام عليك يا ممتلئة نعمة الرب معك“</a:t>
            </a:r>
          </a:p>
          <a:p>
            <a:r>
              <a:rPr lang="ar-SY" sz="2400" b="1" dirty="0" smtClean="0">
                <a:solidFill>
                  <a:schemeClr val="accent2">
                    <a:lumMod val="50000"/>
                  </a:schemeClr>
                </a:solidFill>
              </a:rPr>
              <a:t>كيانه كله ينبض بالحركة ، إنه يعلن البشرى السعيدة ، بشرى الخلاص ” بيد قوية وذراع مبسوطة“: </a:t>
            </a:r>
          </a:p>
          <a:p>
            <a:r>
              <a:rPr lang="ar-SY" sz="2400" b="1" dirty="0" smtClean="0">
                <a:solidFill>
                  <a:schemeClr val="accent2">
                    <a:lumMod val="50000"/>
                  </a:schemeClr>
                </a:solidFill>
              </a:rPr>
              <a:t>”ستلدين إبنا وتسمينه يسوع“ أما مريم العذراء فتظهر واقفة بإزاء شجرة الحياة التي تخترقها. فهي حواء الجديدة، أم الأحياء التي تستقبل مرسل الله. كل ما فيها بسيط ، إن بساطة الله في ملئها تأتي إلى مريم وتسكن فيها.</a:t>
            </a:r>
            <a:endParaRPr lang="ar-SY" sz="2400" b="1" dirty="0">
              <a:solidFill>
                <a:schemeClr val="accent2">
                  <a:lumMod val="50000"/>
                </a:schemeClr>
              </a:solidFill>
            </a:endParaRPr>
          </a:p>
        </p:txBody>
      </p:sp>
    </p:spTree>
  </p:cSld>
  <p:clrMapOvr>
    <a:masterClrMapping/>
  </p:clrMapOvr>
  <p:transition spd="slow">
    <p:diamon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24.jpg"/>
          <p:cNvPicPr>
            <a:picLocks noChangeAspect="1"/>
          </p:cNvPicPr>
          <p:nvPr/>
        </p:nvPicPr>
        <p:blipFill>
          <a:blip r:embed="rId2" cstate="print"/>
          <a:stretch>
            <a:fillRect/>
          </a:stretch>
        </p:blipFill>
        <p:spPr>
          <a:xfrm>
            <a:off x="0" y="0"/>
            <a:ext cx="9144000" cy="5867400"/>
          </a:xfrm>
          <a:prstGeom prst="rect">
            <a:avLst/>
          </a:prstGeom>
        </p:spPr>
      </p:pic>
      <p:sp>
        <p:nvSpPr>
          <p:cNvPr id="3" name="TextBox 2"/>
          <p:cNvSpPr txBox="1"/>
          <p:nvPr/>
        </p:nvSpPr>
        <p:spPr>
          <a:xfrm>
            <a:off x="0" y="5867400"/>
            <a:ext cx="9144001" cy="990600"/>
          </a:xfrm>
          <a:prstGeom prst="rect">
            <a:avLst/>
          </a:prstGeom>
          <a:solidFill>
            <a:srgbClr val="C00000"/>
          </a:solidFill>
        </p:spPr>
        <p:txBody>
          <a:bodyPr wrap="square" rtlCol="1">
            <a:spAutoFit/>
          </a:bodyPr>
          <a:lstStyle/>
          <a:p>
            <a:r>
              <a:rPr lang="ar-SY" sz="2800" b="1" dirty="0" smtClean="0">
                <a:solidFill>
                  <a:srgbClr val="FFFF00"/>
                </a:solidFill>
              </a:rPr>
              <a:t>إن الليتورجية الشرقية تجري ضمن إطار من الأيقونات يفسح للمؤمن مجال التأمل بما يسمع ويتيح له إكرام من يرنم لهم.</a:t>
            </a:r>
            <a:endParaRPr lang="ar-SY" sz="2800" b="1" dirty="0">
              <a:solidFill>
                <a:srgbClr val="FFFF00"/>
              </a:solidFill>
            </a:endParaRPr>
          </a:p>
        </p:txBody>
      </p:sp>
    </p:spTree>
  </p:cSld>
  <p:clrMapOvr>
    <a:masterClrMapping/>
  </p:clrMapOvr>
  <p:transition spd="slow">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3000"/>
                                        <p:tgtEl>
                                          <p:spTgt spid="3">
                                            <p:txEl>
                                              <p:pRg st="0" end="0"/>
                                            </p:txEl>
                                          </p:spTgt>
                                        </p:tgtEl>
                                      </p:cBhvr>
                                    </p:animEffect>
                                    <p:anim calcmode="lin" valueType="num">
                                      <p:cBhvr>
                                        <p:cTn id="8" dur="3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3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C:\Users\FMM\Desktop\Nazareth\22.jpg"/>
          <p:cNvPicPr>
            <a:picLocks noChangeAspect="1" noChangeArrowheads="1"/>
          </p:cNvPicPr>
          <p:nvPr/>
        </p:nvPicPr>
        <p:blipFill>
          <a:blip r:embed="rId2" cstate="print"/>
          <a:srcRect/>
          <a:stretch>
            <a:fillRect/>
          </a:stretch>
        </p:blipFill>
        <p:spPr bwMode="auto">
          <a:xfrm>
            <a:off x="0" y="0"/>
            <a:ext cx="9143999" cy="5486400"/>
          </a:xfrm>
          <a:prstGeom prst="rect">
            <a:avLst/>
          </a:prstGeom>
          <a:noFill/>
        </p:spPr>
      </p:pic>
      <p:sp>
        <p:nvSpPr>
          <p:cNvPr id="3" name="Rectangle 2"/>
          <p:cNvSpPr/>
          <p:nvPr/>
        </p:nvSpPr>
        <p:spPr>
          <a:xfrm>
            <a:off x="0" y="5486400"/>
            <a:ext cx="9144000" cy="1384995"/>
          </a:xfrm>
          <a:prstGeom prst="rect">
            <a:avLst/>
          </a:prstGeom>
          <a:solidFill>
            <a:schemeClr val="accent4">
              <a:lumMod val="50000"/>
            </a:schemeClr>
          </a:solidFill>
        </p:spPr>
        <p:txBody>
          <a:bodyPr wrap="square">
            <a:spAutoFit/>
          </a:bodyPr>
          <a:lstStyle/>
          <a:p>
            <a:r>
              <a:rPr lang="ar-SY" sz="2800" b="1" dirty="0" smtClean="0">
                <a:solidFill>
                  <a:schemeClr val="bg1"/>
                </a:solidFill>
              </a:rPr>
              <a:t>إن الليتورجية البيزنطية تشيد بعظمة والدة الاله على النحو التالي: إن جبرائيل رئيس الملائكة أرسل من السماء ليبشر العذراء بالحبل . فأتى الناصرة يفكر في نفسه. منذهلا من هذا الأمر العجيب وقائلا: </a:t>
            </a:r>
            <a:endParaRPr lang="ar-SY" sz="2800" dirty="0">
              <a:solidFill>
                <a:schemeClr val="bg1"/>
              </a:solidFill>
            </a:endParaRPr>
          </a:p>
        </p:txBody>
      </p:sp>
    </p:spTree>
  </p:cSld>
  <p:clrMapOvr>
    <a:masterClrMapping/>
  </p:clrMapOvr>
  <p:transition spd="slow">
    <p:diamon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C:\Users\FMM\Desktop\Nazareth\23.jpg"/>
          <p:cNvPicPr>
            <a:picLocks noChangeAspect="1" noChangeArrowheads="1"/>
          </p:cNvPicPr>
          <p:nvPr/>
        </p:nvPicPr>
        <p:blipFill>
          <a:blip r:embed="rId2" cstate="print"/>
          <a:srcRect/>
          <a:stretch>
            <a:fillRect/>
          </a:stretch>
        </p:blipFill>
        <p:spPr bwMode="auto">
          <a:xfrm>
            <a:off x="0" y="0"/>
            <a:ext cx="6858000" cy="6858000"/>
          </a:xfrm>
          <a:prstGeom prst="rect">
            <a:avLst/>
          </a:prstGeom>
          <a:noFill/>
        </p:spPr>
      </p:pic>
      <p:sp>
        <p:nvSpPr>
          <p:cNvPr id="3" name="Rectangle 2"/>
          <p:cNvSpPr/>
          <p:nvPr/>
        </p:nvSpPr>
        <p:spPr>
          <a:xfrm>
            <a:off x="6858000" y="0"/>
            <a:ext cx="2286000" cy="6858000"/>
          </a:xfrm>
          <a:prstGeom prst="rect">
            <a:avLst/>
          </a:prstGeom>
          <a:solidFill>
            <a:schemeClr val="accent4">
              <a:lumMod val="50000"/>
            </a:schemeClr>
          </a:solidFill>
        </p:spPr>
        <p:txBody>
          <a:bodyPr wrap="square">
            <a:spAutoFit/>
          </a:bodyPr>
          <a:lstStyle/>
          <a:p>
            <a:r>
              <a:rPr lang="ar-SY" sz="2400" b="1" dirty="0" smtClean="0">
                <a:solidFill>
                  <a:srgbClr val="FFFF00"/>
                </a:solidFill>
              </a:rPr>
              <a:t>كيف الذي هو غير مدرك في الأعالي يولد من بتول؟ كيف الذي السماء كرسي له، والأرض موطئ لقدميه، يوسع في مستودع امرأة؟ كيف الذي لا يستطيع ذوو الستة أجنحة والكثيرو الأعين أن يحدقوا به شاء أن يتجسد منها بكلمة واحدة؟ “فإن كان كلمة الله حاضرا . فلم أتوقف إذا ولا أتوجه إلى العذراء بالمديح...“</a:t>
            </a:r>
          </a:p>
          <a:p>
            <a:endParaRPr lang="ar-SY" sz="2400" b="1" dirty="0">
              <a:solidFill>
                <a:srgbClr val="FFFF00"/>
              </a:solidFill>
            </a:endParaRPr>
          </a:p>
        </p:txBody>
      </p:sp>
    </p:spTree>
  </p:cSld>
  <p:clrMapOvr>
    <a:masterClrMapping/>
  </p:clrMapOvr>
  <p:transition spd="slow">
    <p:diamon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C:\Users\FMM\Desktop\Nazareth\24.jpg"/>
          <p:cNvPicPr>
            <a:picLocks noChangeAspect="1" noChangeArrowheads="1"/>
          </p:cNvPicPr>
          <p:nvPr/>
        </p:nvPicPr>
        <p:blipFill>
          <a:blip r:embed="rId2" cstate="print"/>
          <a:srcRect/>
          <a:stretch>
            <a:fillRect/>
          </a:stretch>
        </p:blipFill>
        <p:spPr bwMode="auto">
          <a:xfrm>
            <a:off x="1" y="0"/>
            <a:ext cx="7086600" cy="6858000"/>
          </a:xfrm>
          <a:prstGeom prst="rect">
            <a:avLst/>
          </a:prstGeom>
          <a:noFill/>
        </p:spPr>
      </p:pic>
      <p:sp>
        <p:nvSpPr>
          <p:cNvPr id="6" name="Rectangle 5"/>
          <p:cNvSpPr/>
          <p:nvPr/>
        </p:nvSpPr>
        <p:spPr>
          <a:xfrm>
            <a:off x="7086600" y="0"/>
            <a:ext cx="2057400" cy="6986528"/>
          </a:xfrm>
          <a:prstGeom prst="rect">
            <a:avLst/>
          </a:prstGeom>
          <a:solidFill>
            <a:schemeClr val="tx1">
              <a:lumMod val="85000"/>
              <a:lumOff val="15000"/>
            </a:schemeClr>
          </a:solidFill>
        </p:spPr>
        <p:txBody>
          <a:bodyPr wrap="square">
            <a:spAutoFit/>
          </a:bodyPr>
          <a:lstStyle/>
          <a:p>
            <a:r>
              <a:rPr lang="ar-SY" sz="3200" b="1" dirty="0" smtClean="0">
                <a:solidFill>
                  <a:srgbClr val="FFFF00"/>
                </a:solidFill>
              </a:rPr>
              <a:t>” السلام عليك يا ممتلئة نعمة الرب معك. السلام عليك أيتها العذراء النقية، يا عروسة لا عروس لها. السلام عليك يا أم الحياة مباركة ثمرة بطنك...“.</a:t>
            </a:r>
          </a:p>
          <a:p>
            <a:endParaRPr lang="ar-SY" sz="3200" b="1" dirty="0" smtClean="0">
              <a:solidFill>
                <a:srgbClr val="FFFF00"/>
              </a:solidFill>
            </a:endParaRPr>
          </a:p>
        </p:txBody>
      </p:sp>
    </p:spTree>
  </p:cSld>
  <p:clrMapOvr>
    <a:masterClrMapping/>
  </p:clrMapOvr>
  <p:transition spd="slow">
    <p:diamon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C:\Users\FMM\Desktop\Nazareth\25.jpg"/>
          <p:cNvPicPr>
            <a:picLocks noChangeAspect="1" noChangeArrowheads="1"/>
          </p:cNvPicPr>
          <p:nvPr/>
        </p:nvPicPr>
        <p:blipFill>
          <a:blip r:embed="rId2" cstate="print"/>
          <a:srcRect/>
          <a:stretch>
            <a:fillRect/>
          </a:stretch>
        </p:blipFill>
        <p:spPr bwMode="auto">
          <a:xfrm>
            <a:off x="0" y="0"/>
            <a:ext cx="6781800" cy="6858000"/>
          </a:xfrm>
          <a:prstGeom prst="rect">
            <a:avLst/>
          </a:prstGeom>
          <a:noFill/>
        </p:spPr>
      </p:pic>
      <p:sp>
        <p:nvSpPr>
          <p:cNvPr id="3" name="Rectangle 2"/>
          <p:cNvSpPr/>
          <p:nvPr/>
        </p:nvSpPr>
        <p:spPr>
          <a:xfrm>
            <a:off x="6781800" y="0"/>
            <a:ext cx="2362200" cy="6986528"/>
          </a:xfrm>
          <a:prstGeom prst="rect">
            <a:avLst/>
          </a:prstGeom>
          <a:solidFill>
            <a:schemeClr val="accent2">
              <a:lumMod val="75000"/>
            </a:schemeClr>
          </a:solidFill>
        </p:spPr>
        <p:txBody>
          <a:bodyPr wrap="square">
            <a:spAutoFit/>
          </a:bodyPr>
          <a:lstStyle/>
          <a:p>
            <a:endParaRPr lang="ar-SY" sz="2800" b="1" dirty="0" smtClean="0">
              <a:solidFill>
                <a:srgbClr val="FFFF00"/>
              </a:solidFill>
            </a:endParaRPr>
          </a:p>
          <a:p>
            <a:r>
              <a:rPr lang="ar-SY" sz="2800" b="1" dirty="0" smtClean="0">
                <a:solidFill>
                  <a:srgbClr val="FFFF00"/>
                </a:solidFill>
              </a:rPr>
              <a:t>ألإندفاع الذي جعل الملاك جبرائيل ينحني أمام العذراء، هو نفسه إجتاح أليصابات ، فالروح يدفعها نحو مريم الملتحفة بكرامة الأمومة الإلهية. هذه الأيقونات كلها تحملنا على تأمل ديناميكية سر التجسد وقوته.</a:t>
            </a:r>
          </a:p>
          <a:p>
            <a:endParaRPr lang="ar-SY" sz="2800" b="1" dirty="0" smtClean="0">
              <a:solidFill>
                <a:srgbClr val="FFFF00"/>
              </a:solidFill>
            </a:endParaRPr>
          </a:p>
          <a:p>
            <a:endParaRPr lang="ar-SY" sz="2800" b="1" dirty="0">
              <a:solidFill>
                <a:srgbClr val="FFFF00"/>
              </a:solidFill>
            </a:endParaRPr>
          </a:p>
        </p:txBody>
      </p:sp>
    </p:spTree>
  </p:cSld>
  <p:clrMapOvr>
    <a:masterClrMapping/>
  </p:clrMapOvr>
  <p:transition spd="slow">
    <p:diamon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C:\Users\FMM\Desktop\Nazareth\26.jpg"/>
          <p:cNvPicPr>
            <a:picLocks noChangeAspect="1" noChangeArrowheads="1"/>
          </p:cNvPicPr>
          <p:nvPr/>
        </p:nvPicPr>
        <p:blipFill>
          <a:blip r:embed="rId2" cstate="print"/>
          <a:srcRect/>
          <a:stretch>
            <a:fillRect/>
          </a:stretch>
        </p:blipFill>
        <p:spPr bwMode="auto">
          <a:xfrm>
            <a:off x="0" y="0"/>
            <a:ext cx="7391400" cy="6858000"/>
          </a:xfrm>
          <a:prstGeom prst="rect">
            <a:avLst/>
          </a:prstGeom>
          <a:noFill/>
        </p:spPr>
      </p:pic>
      <p:sp>
        <p:nvSpPr>
          <p:cNvPr id="5" name="Rectangle 4"/>
          <p:cNvSpPr/>
          <p:nvPr/>
        </p:nvSpPr>
        <p:spPr>
          <a:xfrm>
            <a:off x="7391400" y="1"/>
            <a:ext cx="1752600" cy="6986528"/>
          </a:xfrm>
          <a:prstGeom prst="rect">
            <a:avLst/>
          </a:prstGeom>
          <a:solidFill>
            <a:schemeClr val="accent4">
              <a:lumMod val="50000"/>
            </a:schemeClr>
          </a:solidFill>
        </p:spPr>
        <p:txBody>
          <a:bodyPr wrap="square">
            <a:spAutoFit/>
          </a:bodyPr>
          <a:lstStyle/>
          <a:p>
            <a:endParaRPr lang="ar-SY" sz="2800" b="1" dirty="0" smtClean="0">
              <a:solidFill>
                <a:schemeClr val="bg1"/>
              </a:solidFill>
            </a:endParaRPr>
          </a:p>
          <a:p>
            <a:endParaRPr lang="ar-SY" sz="2800" b="1" dirty="0" smtClean="0">
              <a:solidFill>
                <a:schemeClr val="bg1"/>
              </a:solidFill>
            </a:endParaRPr>
          </a:p>
          <a:p>
            <a:r>
              <a:rPr lang="ar-SY" sz="2800" b="1" dirty="0" smtClean="0">
                <a:solidFill>
                  <a:schemeClr val="bg1"/>
                </a:solidFill>
              </a:rPr>
              <a:t>في الشرق ، لا تمثّل العذراء منفردة. يقول افدوكيموف: ” العذراء مع الطفل ليست على الاطلاق إيقونة العذراء بل إيقونة التجسد“.</a:t>
            </a:r>
          </a:p>
          <a:p>
            <a:endParaRPr lang="ar-SY" sz="2800" b="1" dirty="0" smtClean="0">
              <a:solidFill>
                <a:schemeClr val="bg1"/>
              </a:solidFill>
            </a:endParaRPr>
          </a:p>
          <a:p>
            <a:endParaRPr lang="ar-SY" sz="2800" b="1" dirty="0">
              <a:solidFill>
                <a:schemeClr val="bg1"/>
              </a:solidFill>
            </a:endParaRPr>
          </a:p>
        </p:txBody>
      </p:sp>
    </p:spTree>
  </p:cSld>
  <p:clrMapOvr>
    <a:masterClrMapping/>
  </p:clrMapOvr>
  <p:transition spd="slow">
    <p:diamon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FMM\Desktop\Nazareth\2.jpg"/>
          <p:cNvPicPr>
            <a:picLocks noChangeAspect="1" noChangeArrowheads="1"/>
          </p:cNvPicPr>
          <p:nvPr/>
        </p:nvPicPr>
        <p:blipFill>
          <a:blip r:embed="rId2" cstate="print"/>
          <a:srcRect/>
          <a:stretch>
            <a:fillRect/>
          </a:stretch>
        </p:blipFill>
        <p:spPr bwMode="auto">
          <a:xfrm>
            <a:off x="0" y="0"/>
            <a:ext cx="6324600" cy="6858000"/>
          </a:xfrm>
          <a:prstGeom prst="rect">
            <a:avLst/>
          </a:prstGeom>
          <a:noFill/>
        </p:spPr>
      </p:pic>
      <p:sp>
        <p:nvSpPr>
          <p:cNvPr id="5" name="Rectangle 4"/>
          <p:cNvSpPr/>
          <p:nvPr/>
        </p:nvSpPr>
        <p:spPr>
          <a:xfrm>
            <a:off x="6324600" y="0"/>
            <a:ext cx="2819400" cy="6986528"/>
          </a:xfrm>
          <a:prstGeom prst="rect">
            <a:avLst/>
          </a:prstGeom>
          <a:solidFill>
            <a:schemeClr val="accent6">
              <a:lumMod val="50000"/>
            </a:schemeClr>
          </a:solidFill>
        </p:spPr>
        <p:txBody>
          <a:bodyPr wrap="square">
            <a:spAutoFit/>
          </a:bodyPr>
          <a:lstStyle/>
          <a:p>
            <a:r>
              <a:rPr lang="ar-SY" sz="2800" b="1" dirty="0" smtClean="0">
                <a:solidFill>
                  <a:srgbClr val="FFFF00"/>
                </a:solidFill>
              </a:rPr>
              <a:t>فمنذ عهد ما قبل التاريخ كان هذا الجبل موطنا للسكنى ولما يزل ، فإن روعة منظره قلبته على مدى الاجيال جبلا مقدسا. أما جبل ثابور فله من الجمال وحسن الموقع ما جعله مركزا شيدت فيه المعاقل وارتفعت فيه المعابد. ولقد ذكر فيما بعد النبي إرميا هذين الجبلين دلالة على قدرة الملك نبوكدنصر ورفعة شأنه </a:t>
            </a:r>
            <a:r>
              <a:rPr lang="ar-SY" sz="2000" b="1" dirty="0" smtClean="0">
                <a:solidFill>
                  <a:srgbClr val="FFFF00"/>
                </a:solidFill>
              </a:rPr>
              <a:t>(ارميا</a:t>
            </a:r>
            <a:r>
              <a:rPr lang="en-US" sz="2000" b="1" dirty="0" smtClean="0">
                <a:solidFill>
                  <a:srgbClr val="FFFF00"/>
                </a:solidFill>
              </a:rPr>
              <a:t>46 </a:t>
            </a:r>
            <a:r>
              <a:rPr lang="ar-SY" sz="2000" b="1" dirty="0" smtClean="0">
                <a:solidFill>
                  <a:srgbClr val="FFFF00"/>
                </a:solidFill>
              </a:rPr>
              <a:t>,18) </a:t>
            </a:r>
            <a:endParaRPr lang="ar-SY" sz="2000" b="1" dirty="0">
              <a:solidFill>
                <a:srgbClr val="FFFF00"/>
              </a:solidFill>
            </a:endParaRPr>
          </a:p>
        </p:txBody>
      </p:sp>
    </p:spTree>
  </p:cSld>
  <p:clrMapOvr>
    <a:masterClrMapping/>
  </p:clrMapOvr>
  <p:transition spd="slow">
    <p:diamon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46.jpg"/>
          <p:cNvPicPr>
            <a:picLocks noChangeAspect="1"/>
          </p:cNvPicPr>
          <p:nvPr/>
        </p:nvPicPr>
        <p:blipFill>
          <a:blip r:embed="rId2" cstate="print"/>
          <a:stretch>
            <a:fillRect/>
          </a:stretch>
        </p:blipFill>
        <p:spPr>
          <a:xfrm>
            <a:off x="914400" y="0"/>
            <a:ext cx="7239000" cy="6858000"/>
          </a:xfrm>
          <a:prstGeom prst="rect">
            <a:avLst/>
          </a:prstGeom>
        </p:spPr>
      </p:pic>
      <p:sp>
        <p:nvSpPr>
          <p:cNvPr id="6" name="TextBox 5"/>
          <p:cNvSpPr txBox="1"/>
          <p:nvPr/>
        </p:nvSpPr>
        <p:spPr>
          <a:xfrm>
            <a:off x="8153400" y="0"/>
            <a:ext cx="990600" cy="6858000"/>
          </a:xfrm>
          <a:prstGeom prst="rect">
            <a:avLst/>
          </a:prstGeom>
          <a:blipFill>
            <a:blip r:embed="rId3" cstate="print"/>
            <a:tile tx="0" ty="0" sx="100000" sy="100000" flip="none" algn="tl"/>
          </a:blipFill>
        </p:spPr>
        <p:txBody>
          <a:bodyPr wrap="square" rtlCol="1">
            <a:spAutoFit/>
          </a:bodyPr>
          <a:lstStyle/>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a:p>
        </p:txBody>
      </p:sp>
      <p:sp>
        <p:nvSpPr>
          <p:cNvPr id="7" name="TextBox 6"/>
          <p:cNvSpPr txBox="1"/>
          <p:nvPr/>
        </p:nvSpPr>
        <p:spPr>
          <a:xfrm>
            <a:off x="0" y="0"/>
            <a:ext cx="914400" cy="6858000"/>
          </a:xfrm>
          <a:prstGeom prst="rect">
            <a:avLst/>
          </a:prstGeom>
          <a:blipFill>
            <a:blip r:embed="rId3" cstate="print"/>
            <a:tile tx="0" ty="0" sx="100000" sy="100000" flip="none" algn="tl"/>
          </a:blipFill>
        </p:spPr>
        <p:txBody>
          <a:bodyPr wrap="square" rtlCol="1">
            <a:spAutoFit/>
          </a:bodyPr>
          <a:lstStyle/>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a:p>
        </p:txBody>
      </p:sp>
    </p:spTree>
  </p:cSld>
  <p:clrMapOvr>
    <a:masterClrMapping/>
  </p:clrMapOvr>
  <p:transition spd="slow">
    <p:diamon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an0020.jpg"/>
          <p:cNvPicPr>
            <a:picLocks noChangeAspect="1"/>
          </p:cNvPicPr>
          <p:nvPr/>
        </p:nvPicPr>
        <p:blipFill>
          <a:blip r:embed="rId2" cstate="print"/>
          <a:stretch>
            <a:fillRect/>
          </a:stretch>
        </p:blipFill>
        <p:spPr>
          <a:xfrm>
            <a:off x="0" y="0"/>
            <a:ext cx="6553200" cy="6858000"/>
          </a:xfrm>
          <a:prstGeom prst="rect">
            <a:avLst/>
          </a:prstGeom>
        </p:spPr>
      </p:pic>
      <p:sp>
        <p:nvSpPr>
          <p:cNvPr id="4" name="TextBox 3"/>
          <p:cNvSpPr txBox="1"/>
          <p:nvPr/>
        </p:nvSpPr>
        <p:spPr>
          <a:xfrm>
            <a:off x="6553200" y="0"/>
            <a:ext cx="2590800" cy="6858000"/>
          </a:xfrm>
          <a:prstGeom prst="rect">
            <a:avLst/>
          </a:prstGeom>
          <a:solidFill>
            <a:srgbClr val="C00000"/>
          </a:solidFill>
        </p:spPr>
        <p:txBody>
          <a:bodyPr wrap="square" rtlCol="1">
            <a:spAutoFit/>
          </a:bodyPr>
          <a:lstStyle/>
          <a:p>
            <a:r>
              <a:rPr lang="ar-SY" sz="2400" b="1" dirty="0" smtClean="0">
                <a:solidFill>
                  <a:srgbClr val="FFFF00"/>
                </a:solidFill>
              </a:rPr>
              <a:t>ولذا نراها في الترانيم الليتورجية حاضرة دائما مع المسيح:</a:t>
            </a:r>
          </a:p>
          <a:p>
            <a:r>
              <a:rPr lang="ar-SY" sz="2400" b="1" dirty="0" smtClean="0">
                <a:solidFill>
                  <a:srgbClr val="FFFF00"/>
                </a:solidFill>
              </a:rPr>
              <a:t>” يا له من عجب حادث يعلو متساميا كل المعجزات القديمة ! لأنه من عرف قط أن أما تلد من غير رجل ، وتحمل على ساعديها ألحاوي جميع البرايا في قبضته؛ فأسرارك يا والدة الاله كلها تفوق العقل، كلها تفوق المجد لأنك وأنت مختونة الطهارة مصونة البتولية عرفت أما حقيقية لما ولدت الاله الحقيقي فبإمان نغبطك يا والدة الاله“....</a:t>
            </a:r>
            <a:endParaRPr lang="ar-SY" sz="2400" b="1" dirty="0">
              <a:solidFill>
                <a:srgbClr val="FFFF00"/>
              </a:solidFill>
            </a:endParaRPr>
          </a:p>
        </p:txBody>
      </p:sp>
    </p:spTree>
  </p:cSld>
  <p:clrMapOvr>
    <a:masterClrMapping/>
  </p:clrMapOvr>
  <p:transition spd="slow">
    <p:diamon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an0045.jpg"/>
          <p:cNvPicPr>
            <a:picLocks noChangeAspect="1"/>
          </p:cNvPicPr>
          <p:nvPr/>
        </p:nvPicPr>
        <p:blipFill>
          <a:blip r:embed="rId2" cstate="print"/>
          <a:stretch>
            <a:fillRect/>
          </a:stretch>
        </p:blipFill>
        <p:spPr>
          <a:xfrm>
            <a:off x="1447800" y="0"/>
            <a:ext cx="6096000" cy="6858000"/>
          </a:xfrm>
          <a:prstGeom prst="rect">
            <a:avLst/>
          </a:prstGeom>
        </p:spPr>
      </p:pic>
      <p:sp>
        <p:nvSpPr>
          <p:cNvPr id="7" name="TextBox 6"/>
          <p:cNvSpPr txBox="1"/>
          <p:nvPr/>
        </p:nvSpPr>
        <p:spPr>
          <a:xfrm>
            <a:off x="7543800" y="0"/>
            <a:ext cx="1600200" cy="6858000"/>
          </a:xfrm>
          <a:prstGeom prst="rect">
            <a:avLst/>
          </a:prstGeom>
          <a:blipFill>
            <a:blip r:embed="rId3" cstate="print"/>
            <a:tile tx="0" ty="0" sx="100000" sy="100000" flip="none" algn="tl"/>
          </a:blipFill>
        </p:spPr>
        <p:txBody>
          <a:bodyPr wrap="square" rtlCol="1">
            <a:spAutoFit/>
          </a:bodyPr>
          <a:lstStyle/>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a:p>
        </p:txBody>
      </p:sp>
      <p:sp>
        <p:nvSpPr>
          <p:cNvPr id="8" name="TextBox 7"/>
          <p:cNvSpPr txBox="1"/>
          <p:nvPr/>
        </p:nvSpPr>
        <p:spPr>
          <a:xfrm>
            <a:off x="0" y="0"/>
            <a:ext cx="1447800" cy="6858000"/>
          </a:xfrm>
          <a:prstGeom prst="rect">
            <a:avLst/>
          </a:prstGeom>
          <a:blipFill>
            <a:blip r:embed="rId3" cstate="print"/>
            <a:tile tx="0" ty="0" sx="100000" sy="100000" flip="none" algn="tl"/>
          </a:blipFill>
        </p:spPr>
        <p:txBody>
          <a:bodyPr wrap="square" rtlCol="1">
            <a:spAutoFit/>
          </a:bodyPr>
          <a:lstStyle/>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smtClean="0"/>
          </a:p>
          <a:p>
            <a:endParaRPr lang="ar-SY" dirty="0"/>
          </a:p>
        </p:txBody>
      </p:sp>
    </p:spTree>
  </p:cSld>
  <p:clrMapOvr>
    <a:masterClrMapping/>
  </p:clrMapOvr>
  <p:transition spd="slow">
    <p:diamon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FMM\Desktop\Nazareth\1-a.jpg"/>
          <p:cNvPicPr>
            <a:picLocks noChangeAspect="1" noChangeArrowheads="1"/>
          </p:cNvPicPr>
          <p:nvPr/>
        </p:nvPicPr>
        <p:blipFill>
          <a:blip r:embed="rId2" cstate="print"/>
          <a:srcRect/>
          <a:stretch>
            <a:fillRect/>
          </a:stretch>
        </p:blipFill>
        <p:spPr bwMode="auto">
          <a:xfrm>
            <a:off x="0" y="1"/>
            <a:ext cx="9144000" cy="5943599"/>
          </a:xfrm>
          <a:prstGeom prst="rect">
            <a:avLst/>
          </a:prstGeom>
          <a:noFill/>
        </p:spPr>
      </p:pic>
      <p:sp>
        <p:nvSpPr>
          <p:cNvPr id="3" name="Rectangle 2"/>
          <p:cNvSpPr/>
          <p:nvPr/>
        </p:nvSpPr>
        <p:spPr>
          <a:xfrm>
            <a:off x="0" y="5867400"/>
            <a:ext cx="9144000" cy="990600"/>
          </a:xfrm>
          <a:prstGeom prst="rect">
            <a:avLst/>
          </a:prstGeom>
        </p:spPr>
        <p:txBody>
          <a:bodyPr wrap="square">
            <a:spAutoFit/>
          </a:bodyPr>
          <a:lstStyle/>
          <a:p>
            <a:r>
              <a:rPr lang="ar-SY" sz="2800" b="1" dirty="0" smtClean="0">
                <a:solidFill>
                  <a:srgbClr val="002060"/>
                </a:solidFill>
              </a:rPr>
              <a:t>وتقع الناصرة كذلك شمالي مجدو حيث تتراكب عشرون مدينة ترجع الى العصر الحجري الحديث ، الى سبعة آلاف سنة قبل المسيح. </a:t>
            </a:r>
          </a:p>
        </p:txBody>
      </p:sp>
    </p:spTree>
  </p:cSld>
  <p:clrMapOvr>
    <a:masterClrMapping/>
  </p:clrMapOvr>
  <p:transition spd="slow">
    <p:diamon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an0003.jpg"/>
          <p:cNvPicPr>
            <a:picLocks noChangeAspect="1"/>
          </p:cNvPicPr>
          <p:nvPr/>
        </p:nvPicPr>
        <p:blipFill>
          <a:blip r:embed="rId2" cstate="print"/>
          <a:stretch>
            <a:fillRect/>
          </a:stretch>
        </p:blipFill>
        <p:spPr>
          <a:xfrm>
            <a:off x="0" y="1600200"/>
            <a:ext cx="9144000" cy="5257800"/>
          </a:xfrm>
          <a:prstGeom prst="rect">
            <a:avLst/>
          </a:prstGeom>
        </p:spPr>
      </p:pic>
      <p:sp>
        <p:nvSpPr>
          <p:cNvPr id="5" name="Rectangle 4"/>
          <p:cNvSpPr/>
          <p:nvPr/>
        </p:nvSpPr>
        <p:spPr>
          <a:xfrm>
            <a:off x="0" y="0"/>
            <a:ext cx="9144000" cy="1631216"/>
          </a:xfrm>
          <a:prstGeom prst="rect">
            <a:avLst/>
          </a:prstGeom>
          <a:solidFill>
            <a:schemeClr val="accent5"/>
          </a:solidFill>
        </p:spPr>
        <p:txBody>
          <a:bodyPr wrap="square">
            <a:spAutoFit/>
          </a:bodyPr>
          <a:lstStyle/>
          <a:p>
            <a:r>
              <a:rPr lang="ar-SY" sz="2000" b="1" dirty="0" smtClean="0">
                <a:solidFill>
                  <a:srgbClr val="002060"/>
                </a:solidFill>
              </a:rPr>
              <a:t>ومجدو هذه مدينة ملكية كنعانية ...من الارجح ان داود الملك استولى عليها ، وأصبحت فيما بعد حامية تحط فيها مركبات الملك سليمان. وقد جعلت مخيلة شعب اسرائيل من هذا الموقع رمزا للغلبة والانتصار.</a:t>
            </a:r>
          </a:p>
          <a:p>
            <a:r>
              <a:rPr lang="ar-SY" sz="2000" b="1" dirty="0" smtClean="0">
                <a:solidFill>
                  <a:srgbClr val="002060"/>
                </a:solidFill>
              </a:rPr>
              <a:t>ويرمز سهل يزرعيل الى كارثة وقعت، إذ إن ياهو طارد فيه ، بعد الانفصال، أحزيا ملك يهوذا وأثخنه جراحا قاتلة. فلجأ أحزيا الى مجدّو حيث لم يلبث ان توفي (4 ملوك 9 ,27).  وفي هذا السهل ايضا مات يوشيّا نحو سنة 609 عندما حاول التصدي لعبور الفرعون نكّو ملك مصر (4 ملوك 23 ,29)</a:t>
            </a:r>
            <a:endParaRPr lang="ar-SY" sz="2000" b="1" dirty="0">
              <a:solidFill>
                <a:srgbClr val="002060"/>
              </a:solidFill>
            </a:endParaRPr>
          </a:p>
        </p:txBody>
      </p:sp>
    </p:spTree>
  </p:cSld>
  <p:clrMapOvr>
    <a:masterClrMapping/>
  </p:clrMapOvr>
  <p:transition spd="slow">
    <p:diamon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FMM\Desktop\Nazareth\4.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7" name="Rectangle 6"/>
          <p:cNvSpPr/>
          <p:nvPr/>
        </p:nvSpPr>
        <p:spPr>
          <a:xfrm>
            <a:off x="0" y="152400"/>
            <a:ext cx="9144000" cy="954107"/>
          </a:xfrm>
          <a:prstGeom prst="rect">
            <a:avLst/>
          </a:prstGeom>
        </p:spPr>
        <p:txBody>
          <a:bodyPr wrap="square">
            <a:spAutoFit/>
          </a:bodyPr>
          <a:lstStyle/>
          <a:p>
            <a:r>
              <a:rPr lang="ar-SY" sz="2800" b="1" dirty="0" smtClean="0">
                <a:solidFill>
                  <a:srgbClr val="002060"/>
                </a:solidFill>
              </a:rPr>
              <a:t>في وسط تلك المدن المجيدة تقع الناصرة ، قرية زراعية، صغيرة مظلمة، محتقرة على ما يبدو: ” أمن الناصرة يخرج شيئ صالح؟ ”... </a:t>
            </a:r>
            <a:endParaRPr lang="ar-SY" sz="2800" b="1" dirty="0">
              <a:solidFill>
                <a:srgbClr val="002060"/>
              </a:solidFill>
            </a:endParaRPr>
          </a:p>
        </p:txBody>
      </p:sp>
    </p:spTree>
  </p:cSld>
  <p:clrMapOvr>
    <a:masterClrMapping/>
  </p:clrMapOvr>
  <p:transition spd="slow">
    <p:diamon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FMM\Desktop\Nazareth\5.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5" name="Rectangle 4"/>
          <p:cNvSpPr/>
          <p:nvPr/>
        </p:nvSpPr>
        <p:spPr>
          <a:xfrm>
            <a:off x="0" y="0"/>
            <a:ext cx="9144000" cy="1569660"/>
          </a:xfrm>
          <a:prstGeom prst="rect">
            <a:avLst/>
          </a:prstGeom>
        </p:spPr>
        <p:txBody>
          <a:bodyPr wrap="square">
            <a:spAutoFit/>
          </a:bodyPr>
          <a:lstStyle/>
          <a:p>
            <a:r>
              <a:rPr lang="ar-SY" sz="2400" b="1" dirty="0" smtClean="0">
                <a:solidFill>
                  <a:srgbClr val="002060"/>
                </a:solidFill>
              </a:rPr>
              <a:t>ولقد دخلت الناصرة في التاريخ مع تجسد المسيح، على ما ورد في الأنجيل بحسب لوقا: ”في مدينة من الجليل تدعى الناصرة“. في وسط الصورة ، وبين الأبنية غير المتناسقة نلاحظ قبة كنيسة البشارة، في وسط الصورة، وبين الأبنية غير المتناسقة نلاحظ قبة كنيسة البشارة.</a:t>
            </a:r>
            <a:endParaRPr lang="ar-SY" sz="2400" b="1" dirty="0">
              <a:solidFill>
                <a:srgbClr val="002060"/>
              </a:solidFill>
            </a:endParaRPr>
          </a:p>
        </p:txBody>
      </p:sp>
    </p:spTree>
  </p:cSld>
  <p:clrMapOvr>
    <a:masterClrMapping/>
  </p:clrMapOvr>
  <p:transition spd="slow">
    <p:diamon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FMM\Desktop\Nazareth\6.jpg"/>
          <p:cNvPicPr>
            <a:picLocks noChangeAspect="1" noChangeArrowheads="1"/>
          </p:cNvPicPr>
          <p:nvPr/>
        </p:nvPicPr>
        <p:blipFill>
          <a:blip r:embed="rId2" cstate="print"/>
          <a:srcRect/>
          <a:stretch>
            <a:fillRect/>
          </a:stretch>
        </p:blipFill>
        <p:spPr bwMode="auto">
          <a:xfrm>
            <a:off x="0" y="0"/>
            <a:ext cx="9144000" cy="5638799"/>
          </a:xfrm>
          <a:prstGeom prst="rect">
            <a:avLst/>
          </a:prstGeom>
          <a:noFill/>
        </p:spPr>
      </p:pic>
      <p:sp>
        <p:nvSpPr>
          <p:cNvPr id="5" name="Rectangle 4"/>
          <p:cNvSpPr/>
          <p:nvPr/>
        </p:nvSpPr>
        <p:spPr>
          <a:xfrm>
            <a:off x="0" y="5638800"/>
            <a:ext cx="9144000" cy="1219200"/>
          </a:xfrm>
          <a:prstGeom prst="rect">
            <a:avLst/>
          </a:prstGeom>
          <a:solidFill>
            <a:schemeClr val="accent2">
              <a:lumMod val="40000"/>
              <a:lumOff val="60000"/>
            </a:schemeClr>
          </a:solidFill>
        </p:spPr>
        <p:txBody>
          <a:bodyPr wrap="square">
            <a:spAutoFit/>
          </a:bodyPr>
          <a:lstStyle/>
          <a:p>
            <a:r>
              <a:rPr lang="ar-SY" sz="2400" b="1" dirty="0" smtClean="0"/>
              <a:t>بنيت هذه الكنيسة في المكان الذي ترى فيه التقاليد مغارة البشارة. ولقد كشف التنقيب عن آثار معابد ثلاثة: كنيسة للصليبيين بنيت نحو سنة 1100 بعد الاستيلاء على أورشليم بقليل؛ وكنيسة بيزنطية شيدت في القرن الخامس، وكنيسة ثالثة لا يمكن ان تتجاوز القرن الثالث</a:t>
            </a:r>
            <a:r>
              <a:rPr lang="ar-SY" sz="2400" dirty="0" smtClean="0"/>
              <a:t>. </a:t>
            </a:r>
            <a:endParaRPr lang="ar-SY" sz="2400" dirty="0"/>
          </a:p>
        </p:txBody>
      </p:sp>
    </p:spTree>
  </p:cSld>
  <p:clrMapOvr>
    <a:masterClrMapping/>
  </p:clrMapOvr>
  <p:transition spd="slow">
    <p:diamon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7.jpg"/>
          <p:cNvPicPr>
            <a:picLocks noChangeAspect="1"/>
          </p:cNvPicPr>
          <p:nvPr/>
        </p:nvPicPr>
        <p:blipFill>
          <a:blip r:embed="rId2" cstate="print"/>
          <a:stretch>
            <a:fillRect/>
          </a:stretch>
        </p:blipFill>
        <p:spPr>
          <a:xfrm>
            <a:off x="0" y="0"/>
            <a:ext cx="9144000" cy="6858000"/>
          </a:xfrm>
          <a:prstGeom prst="rect">
            <a:avLst/>
          </a:prstGeom>
        </p:spPr>
      </p:pic>
      <p:sp>
        <p:nvSpPr>
          <p:cNvPr id="3" name="TextBox 2"/>
          <p:cNvSpPr txBox="1"/>
          <p:nvPr/>
        </p:nvSpPr>
        <p:spPr>
          <a:xfrm>
            <a:off x="0" y="2362200"/>
            <a:ext cx="3048000" cy="1846659"/>
          </a:xfrm>
          <a:prstGeom prst="rect">
            <a:avLst/>
          </a:prstGeom>
          <a:noFill/>
        </p:spPr>
        <p:txBody>
          <a:bodyPr wrap="square" rtlCol="1">
            <a:spAutoFit/>
          </a:bodyPr>
          <a:lstStyle/>
          <a:p>
            <a:endParaRPr lang="en-US" dirty="0" smtClean="0"/>
          </a:p>
          <a:p>
            <a:r>
              <a:rPr lang="ar-SY" sz="3200" b="1" dirty="0" smtClean="0">
                <a:solidFill>
                  <a:schemeClr val="bg1"/>
                </a:solidFill>
              </a:rPr>
              <a:t>ولد يسوق حمارا، مشهد معهود في كل أزقة الناصرة العربية</a:t>
            </a:r>
            <a:r>
              <a:rPr lang="ar-SY" dirty="0" smtClean="0"/>
              <a:t>.</a:t>
            </a:r>
            <a:endParaRPr lang="ar-SY" dirty="0"/>
          </a:p>
        </p:txBody>
      </p:sp>
    </p:spTree>
  </p:cSld>
  <p:clrMapOvr>
    <a:masterClrMapping/>
  </p:clrMapOvr>
  <p:transition spd="slow">
    <p:diamond/>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1066</TotalTime>
  <Words>972</Words>
  <Application>Microsoft Office PowerPoint</Application>
  <PresentationFormat>On-screen Show (4:3)</PresentationFormat>
  <Paragraphs>127</Paragraphs>
  <Slides>32</Slides>
  <Notes>0</Notes>
  <HiddenSlides>0</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vector>
  </TitlesOfParts>
  <Company>By DR.Ahmed Saker</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HANANIA FMM</dc:creator>
  <cp:lastModifiedBy>HANANIA FMM</cp:lastModifiedBy>
  <cp:revision>65</cp:revision>
  <dcterms:created xsi:type="dcterms:W3CDTF">2014-10-29T00:08:36Z</dcterms:created>
  <dcterms:modified xsi:type="dcterms:W3CDTF">2015-01-20T07:18:18Z</dcterms:modified>
</cp:coreProperties>
</file>