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8E956-C4A9-414C-B1B9-FE969AE77030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98063-D32A-4192-813D-06256FEF0E2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8E956-C4A9-414C-B1B9-FE969AE77030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98063-D32A-4192-813D-06256FEF0E2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8E956-C4A9-414C-B1B9-FE969AE77030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98063-D32A-4192-813D-06256FEF0E2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8E956-C4A9-414C-B1B9-FE969AE77030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98063-D32A-4192-813D-06256FEF0E2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8E956-C4A9-414C-B1B9-FE969AE77030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98063-D32A-4192-813D-06256FEF0E2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8E956-C4A9-414C-B1B9-FE969AE77030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98063-D32A-4192-813D-06256FEF0E2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8E956-C4A9-414C-B1B9-FE969AE77030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98063-D32A-4192-813D-06256FEF0E2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8E956-C4A9-414C-B1B9-FE969AE77030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98063-D32A-4192-813D-06256FEF0E2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8E956-C4A9-414C-B1B9-FE969AE77030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98063-D32A-4192-813D-06256FEF0E2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8E956-C4A9-414C-B1B9-FE969AE77030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98063-D32A-4192-813D-06256FEF0E2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8E956-C4A9-414C-B1B9-FE969AE77030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98063-D32A-4192-813D-06256FEF0E2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A8E956-C4A9-414C-B1B9-FE969AE77030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98063-D32A-4192-813D-06256FEF0E2F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Terminator 1"/>
          <p:cNvSpPr/>
          <p:nvPr/>
        </p:nvSpPr>
        <p:spPr>
          <a:xfrm>
            <a:off x="1500166" y="1714488"/>
            <a:ext cx="6572296" cy="3357586"/>
          </a:xfrm>
          <a:prstGeom prst="flowChartTerminator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sz="9600" b="1" dirty="0" smtClean="0"/>
              <a:t>الأبن الضال </a:t>
            </a:r>
            <a:r>
              <a:rPr lang="ar-SY" sz="2800" dirty="0" smtClean="0"/>
              <a:t>(الأشرفية)</a:t>
            </a:r>
            <a:endParaRPr lang="en-GB" sz="28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6" y="0"/>
            <a:ext cx="9110608" cy="6858000"/>
          </a:xfrm>
          <a:prstGeom prst="rect">
            <a:avLst/>
          </a:prstGeom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64357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643578"/>
            <a:ext cx="9144000" cy="12003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/>
              <a:t>هناك صرف كل ما له من المال , هناك نسي أبيه , نسي بيته , وما عاد يفكر غير بنفسه</a:t>
            </a:r>
            <a:r>
              <a:rPr lang="ar-SY" b="1" dirty="0" smtClean="0"/>
              <a:t>.</a:t>
            </a:r>
            <a:endParaRPr lang="en-GB" b="1" dirty="0"/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715016"/>
            <a:ext cx="9144000" cy="1200329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chemeClr val="bg1"/>
                </a:solidFill>
              </a:rPr>
              <a:t>صرف كل ما له من المال وصار فقيرا .. فقيرا .. صار وحيدا وحيدا الكل تركه.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7864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786454"/>
            <a:ext cx="9144000" cy="1077218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chemeClr val="bg1"/>
                </a:solidFill>
              </a:rPr>
              <a:t>رجع لنفسه , فحص ضميره وفكر كثيرا كثيرا . وعرف خطيئته وقال : اني خطئت خطئت ... يا ريت ... يا ريت ما تركت أبي</a:t>
            </a:r>
            <a:r>
              <a:rPr lang="ar-SY" dirty="0" smtClean="0"/>
              <a:t>. </a:t>
            </a:r>
            <a:endParaRPr lang="en-GB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7150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715016"/>
            <a:ext cx="9144000" cy="1200329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chemeClr val="bg1"/>
                </a:solidFill>
              </a:rPr>
              <a:t>بدي ارجع لعند أبي , بدي أرجع لعنده . وأطلب منه السماح . بدي أقول له : يا أبي أغفر لي أنا خطئت. 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1436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6143644"/>
            <a:ext cx="9144000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SY" sz="4400" b="1" dirty="0" smtClean="0"/>
              <a:t>كان لرجل ولدان يحبهما كثيرا</a:t>
            </a:r>
            <a:endParaRPr lang="en-GB" sz="4400" b="1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571501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715016"/>
            <a:ext cx="9144000" cy="1200329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chemeClr val="bg1"/>
                </a:solidFill>
              </a:rPr>
              <a:t>لما رآه  أبيه قال له : أبني حبيبي . الولد </a:t>
            </a:r>
            <a:r>
              <a:rPr lang="ar-SY" sz="3600" b="1" dirty="0" smtClean="0">
                <a:solidFill>
                  <a:schemeClr val="bg1"/>
                </a:solidFill>
              </a:rPr>
              <a:t>أعترف </a:t>
            </a:r>
            <a:r>
              <a:rPr lang="ar-SY" sz="3600" b="1" dirty="0" smtClean="0">
                <a:solidFill>
                  <a:schemeClr val="bg1"/>
                </a:solidFill>
              </a:rPr>
              <a:t>بخطيئته </a:t>
            </a:r>
            <a:r>
              <a:rPr lang="ar-SY" sz="3600" b="1" dirty="0" smtClean="0">
                <a:solidFill>
                  <a:schemeClr val="bg1"/>
                </a:solidFill>
              </a:rPr>
              <a:t>وقال: </a:t>
            </a:r>
            <a:r>
              <a:rPr lang="ar-SY" sz="3600" b="1" dirty="0" smtClean="0">
                <a:solidFill>
                  <a:schemeClr val="bg1"/>
                </a:solidFill>
              </a:rPr>
              <a:t>يا أبي قد خطئت </a:t>
            </a:r>
            <a:r>
              <a:rPr lang="ar-SY" sz="3600" b="1" dirty="0" smtClean="0">
                <a:solidFill>
                  <a:schemeClr val="bg1"/>
                </a:solidFill>
              </a:rPr>
              <a:t>سامحني </a:t>
            </a:r>
            <a:r>
              <a:rPr lang="ar-SY" sz="3600" b="1" dirty="0" smtClean="0">
                <a:solidFill>
                  <a:schemeClr val="bg1"/>
                </a:solidFill>
              </a:rPr>
              <a:t>أغفر لي خطيئتي .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Flowchart: Process 2"/>
          <p:cNvSpPr/>
          <p:nvPr/>
        </p:nvSpPr>
        <p:spPr>
          <a:xfrm>
            <a:off x="2000232" y="6000768"/>
            <a:ext cx="4786346" cy="857232"/>
          </a:xfrm>
          <a:prstGeom prst="flowChartProcess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sz="3200" b="1" dirty="0" smtClean="0"/>
              <a:t>الأبن الضال حسب انجيل لوقا</a:t>
            </a:r>
            <a:endParaRPr lang="en-GB" sz="3200" b="1" dirty="0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04862" cy="68580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1" cy="6857999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703" y="0"/>
            <a:ext cx="9194703" cy="685800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57864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786454"/>
            <a:ext cx="9144000" cy="107721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/>
              <a:t>في يوم ,الأصغر قال لأبيه : يا أبي أعطني كل ما لي من المال اني أريد أن أذهب أريد أن أتركك , وأترك البيت وأعيش مثل ما أريد أنا </a:t>
            </a:r>
            <a:endParaRPr lang="en-GB" sz="3200" b="1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374" y="0"/>
            <a:ext cx="9153374" cy="61436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143644"/>
            <a:ext cx="9144000" cy="70788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SY" sz="4000" b="1" dirty="0" smtClean="0"/>
              <a:t>الآب حزن كثيرا لأنه كان يحب أبنه</a:t>
            </a:r>
            <a:endParaRPr lang="en-GB" sz="4000" b="1" dirty="0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564357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643578"/>
            <a:ext cx="9144000" cy="12003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/>
              <a:t>أخذ الأبن كل ما له من المال ورحل ... ورحل بعيدا الى بلد بعيد, وترك أبيه حزين ... حزين.</a:t>
            </a:r>
            <a:endParaRPr lang="en-GB" sz="3600" b="1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184</Words>
  <Application>Microsoft Office PowerPoint</Application>
  <PresentationFormat>On-screen Show (4:3)</PresentationFormat>
  <Paragraphs>11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Computer</dc:creator>
  <cp:lastModifiedBy>Computer</cp:lastModifiedBy>
  <cp:revision>4</cp:revision>
  <dcterms:created xsi:type="dcterms:W3CDTF">2012-09-08T02:53:46Z</dcterms:created>
  <dcterms:modified xsi:type="dcterms:W3CDTF">2012-12-22T02:27:11Z</dcterms:modified>
</cp:coreProperties>
</file>