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E4B5-A024-4938-BC35-12080CE46AE4}" type="datetimeFigureOut">
              <a:rPr lang="ar-SY" smtClean="0"/>
              <a:pPr/>
              <a:t>03/04/1433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72B8-FC6C-4F5E-B988-9506DE885545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E4B5-A024-4938-BC35-12080CE46AE4}" type="datetimeFigureOut">
              <a:rPr lang="ar-SY" smtClean="0"/>
              <a:pPr/>
              <a:t>03/04/1433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72B8-FC6C-4F5E-B988-9506DE885545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E4B5-A024-4938-BC35-12080CE46AE4}" type="datetimeFigureOut">
              <a:rPr lang="ar-SY" smtClean="0"/>
              <a:pPr/>
              <a:t>03/04/1433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72B8-FC6C-4F5E-B988-9506DE885545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E4B5-A024-4938-BC35-12080CE46AE4}" type="datetimeFigureOut">
              <a:rPr lang="ar-SY" smtClean="0"/>
              <a:pPr/>
              <a:t>03/04/1433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72B8-FC6C-4F5E-B988-9506DE885545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E4B5-A024-4938-BC35-12080CE46AE4}" type="datetimeFigureOut">
              <a:rPr lang="ar-SY" smtClean="0"/>
              <a:pPr/>
              <a:t>03/04/1433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72B8-FC6C-4F5E-B988-9506DE885545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E4B5-A024-4938-BC35-12080CE46AE4}" type="datetimeFigureOut">
              <a:rPr lang="ar-SY" smtClean="0"/>
              <a:pPr/>
              <a:t>03/04/1433</a:t>
            </a:fld>
            <a:endParaRPr lang="ar-S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72B8-FC6C-4F5E-B988-9506DE885545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E4B5-A024-4938-BC35-12080CE46AE4}" type="datetimeFigureOut">
              <a:rPr lang="ar-SY" smtClean="0"/>
              <a:pPr/>
              <a:t>03/04/1433</a:t>
            </a:fld>
            <a:endParaRPr lang="ar-S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72B8-FC6C-4F5E-B988-9506DE885545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E4B5-A024-4938-BC35-12080CE46AE4}" type="datetimeFigureOut">
              <a:rPr lang="ar-SY" smtClean="0"/>
              <a:pPr/>
              <a:t>03/04/1433</a:t>
            </a:fld>
            <a:endParaRPr lang="ar-S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72B8-FC6C-4F5E-B988-9506DE885545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E4B5-A024-4938-BC35-12080CE46AE4}" type="datetimeFigureOut">
              <a:rPr lang="ar-SY" smtClean="0"/>
              <a:pPr/>
              <a:t>03/04/1433</a:t>
            </a:fld>
            <a:endParaRPr lang="ar-S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72B8-FC6C-4F5E-B988-9506DE885545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E4B5-A024-4938-BC35-12080CE46AE4}" type="datetimeFigureOut">
              <a:rPr lang="ar-SY" smtClean="0"/>
              <a:pPr/>
              <a:t>03/04/1433</a:t>
            </a:fld>
            <a:endParaRPr lang="ar-S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72B8-FC6C-4F5E-B988-9506DE885545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E4B5-A024-4938-BC35-12080CE46AE4}" type="datetimeFigureOut">
              <a:rPr lang="ar-SY" smtClean="0"/>
              <a:pPr/>
              <a:t>03/04/1433</a:t>
            </a:fld>
            <a:endParaRPr lang="ar-S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72B8-FC6C-4F5E-B988-9506DE885545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4E4B5-A024-4938-BC35-12080CE46AE4}" type="datetimeFigureOut">
              <a:rPr lang="ar-SY" smtClean="0"/>
              <a:pPr/>
              <a:t>03/04/1433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772B8-FC6C-4F5E-B988-9506DE885545}" type="slidenum">
              <a:rPr lang="ar-SY" smtClean="0"/>
              <a:pPr/>
              <a:t>‹#›</a:t>
            </a:fld>
            <a:endParaRPr lang="ar-S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3063" y="0"/>
            <a:ext cx="9170125" cy="68580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3063" y="0"/>
            <a:ext cx="9157063" cy="6857999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3063" y="0"/>
            <a:ext cx="9170125" cy="68580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2250" cy="6857999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2250" cy="6857999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By DR.Ahmed Saker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HANANIA FMM</dc:creator>
  <cp:lastModifiedBy>HANANIA FMM</cp:lastModifiedBy>
  <cp:revision>4</cp:revision>
  <dcterms:created xsi:type="dcterms:W3CDTF">2012-02-25T20:08:57Z</dcterms:created>
  <dcterms:modified xsi:type="dcterms:W3CDTF">2012-02-25T20:32:31Z</dcterms:modified>
</cp:coreProperties>
</file>