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87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544B7-1BD6-4DA1-8BBC-E14A857F9178}" type="datetimeFigureOut">
              <a:rPr lang="en-US" smtClean="0"/>
              <a:pPr/>
              <a:t>1/10/2013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5E293-231B-4B59-B3F1-EB031CC9F2A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1802" y="1071546"/>
            <a:ext cx="5500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6000" b="1" dirty="0" smtClean="0"/>
              <a:t>بولس شاهد للأنجيل</a:t>
            </a:r>
            <a:endParaRPr lang="en-GB" sz="6000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1514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15140" y="0"/>
            <a:ext cx="2428860" cy="6986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وكان شاول يعمل على ايقاف انتشار المسيحية بأي ثمن كان , لا في اورشليم فقط بل في المدن الأخرى كافة. ولتحقيق هدفه قصد عظيم الكهنة وطلب منه رسالة تسمح له بايقاف مسيحي دمشق وايداعهم السجن.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628" y="285728"/>
            <a:ext cx="37862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وبلا ابطاء توجه شاول الى دمشق حاملا معه الوثيقة التي حصل عليها من عظيم الكهنة.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0"/>
            <a:ext cx="6929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وبينما كان شاول يقترب من المدينة , بهره فجأة نور أسطع من أشعة الشمس , فوقع عن حصانه وسمع صوتا يقول له: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4744" y="714356"/>
            <a:ext cx="542925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dirty="0" smtClean="0"/>
              <a:t>”</a:t>
            </a:r>
            <a:r>
              <a:rPr lang="ar-SY" sz="3200" b="1" dirty="0" smtClean="0"/>
              <a:t>شاول شاول , لماذا تضطهدني ”؟</a:t>
            </a: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endParaRPr lang="ar-SY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 rtl="1"/>
            <a:r>
              <a:rPr lang="ar-SY" sz="3600" b="1" dirty="0" smtClean="0"/>
              <a:t>” أنا يسوع الذي تضطهده ينبغي لك أن تكون شاهدا لي وذلك بالتحدث عن كل ما رأيته اليوم وعن كل ما سأكشفه لك أيضا“.</a:t>
            </a:r>
            <a:endParaRPr lang="en-GB" sz="3600" b="1" dirty="0"/>
          </a:p>
        </p:txBody>
      </p:sp>
      <p:sp>
        <p:nvSpPr>
          <p:cNvPr id="5" name="TextBox 4"/>
          <p:cNvSpPr txBox="1"/>
          <p:nvPr/>
        </p:nvSpPr>
        <p:spPr>
          <a:xfrm rot="19749020">
            <a:off x="2407911" y="2732534"/>
            <a:ext cx="3388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/>
              <a:t>” من أنت يا رب“</a:t>
            </a:r>
            <a:endParaRPr lang="en-GB" sz="3600" b="1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9610892">
            <a:off x="3000364" y="107154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” يا رب ماذا تريد أن أفعل“؟</a:t>
            </a:r>
            <a:endParaRPr lang="en-GB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14810" y="5500702"/>
            <a:ext cx="4929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” قم وادخل المدينة فيقال لك ما يجب أن تفعله“.</a:t>
            </a:r>
            <a:endParaRPr lang="en-GB" sz="3200" b="1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3786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ونهض شاول , وفتح عينيه , ولكنه لم يرى شيئا , فقد أصبح أعمى</a:t>
            </a:r>
            <a:r>
              <a:rPr lang="ar-SY" b="1" dirty="0" smtClean="0">
                <a:solidFill>
                  <a:srgbClr val="FFFF00"/>
                </a:solidFill>
              </a:rPr>
              <a:t>.</a:t>
            </a:r>
            <a:endParaRPr lang="en-GB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وفي دمشق أمضى شاول 3 أيام دون أكل , غارقا في الصلاة لكي يفهم جيدا ما يريد الرب منه. فشاهد في الحلم رجلا يقترب منه ليعيد له البصر.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57752" y="0"/>
            <a:ext cx="4286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400" b="1" dirty="0" smtClean="0">
                <a:solidFill>
                  <a:schemeClr val="accent2">
                    <a:lumMod val="50000"/>
                  </a:schemeClr>
                </a:solidFill>
              </a:rPr>
              <a:t>اليكم ماحصل : جاء رجل مسيحي يدعى حنانيا الى شاول وقال له: ” يا أخي شاول أن الرب أرسلني وهو يسوع الذي تراءى لك في الطريق , أرسلني لكي تبصر وتمتلئ من الروح القدس“.</a:t>
            </a:r>
            <a:endParaRPr lang="en-GB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314324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في سنة 33- 34 من العصر المسيحي كان يعيش في طرسوس من مدن قليقية , شاب يدعى شاول . وكان قد ولد قبل </a:t>
            </a:r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2000 سنة </a:t>
            </a:r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من عائلة يهودية وكان مواطنا رومانيا وحمل منذ ولادته اسما آخر وهو بولس.</a:t>
            </a:r>
            <a:endParaRPr lang="en-GB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2928926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ثم تابع حنانيا قائلا:“ ان أله آبائنا قد اختارك لتعرف مشيئته وترى يسوع المسيح وتسمع صوته , فانك ستكون شاهدا له لتعلن أمام كل الناس عن كل ما رأيته وسمعته“.</a:t>
            </a:r>
          </a:p>
          <a:p>
            <a:pPr algn="r" rtl="1"/>
            <a:endParaRPr lang="ar-SY" sz="3200" b="1" dirty="0" smtClean="0"/>
          </a:p>
          <a:p>
            <a:pPr algn="r" rtl="1"/>
            <a:r>
              <a:rPr lang="ar-SY" sz="3200" b="1" dirty="0" smtClean="0"/>
              <a:t>ثم عمد شاول واستقبله في مجتمع دمشق المسيحي. </a:t>
            </a:r>
            <a:endParaRPr lang="en-GB" sz="32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364330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وبدأ بولس يعيش حياة جديدة بحضور يسوع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 كتب برسالته يقول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لمسيحي قورنتوس:“ هو الله نفسه الذي شع في قلوبنا لكي يظهر عظمة مجده الذي ينير وجه المسيح ”. وفي أفسس قال بولس :“ لقد ظهرت لي رؤية أعلمتني بخطة الرب الغامضة“.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35004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accent2">
                    <a:lumMod val="50000"/>
                  </a:schemeClr>
                </a:solidFill>
              </a:rPr>
              <a:t>الذين سمعوه قالوا في أنفسهم :“ أو ليس هذا الذي كان يضطهد تلاميذ المسيح في القدس؟ وكان كثير من الناس يخشونه.</a:t>
            </a:r>
            <a:endParaRPr lang="en-GB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وتابع شاول دون خوف أو قلق مهمته التبشيرية بقوة الروح القدس التي حلت فيه. 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33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dirty="0" smtClean="0"/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0719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Y" sz="3200" b="1" smtClean="0">
                <a:solidFill>
                  <a:schemeClr val="accent2">
                    <a:lumMod val="50000"/>
                  </a:schemeClr>
                </a:solidFill>
              </a:rPr>
              <a:t>بدأ </a:t>
            </a:r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شاول أكثر ثقة بنفسه وهو يؤكد بان يسوع هو المسيح والمخلص , فقد عمد يهود دمشق الذين عجزوا عن مواجهته ومعارضته , الى التآمر لقتله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57226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2264" y="0"/>
            <a:ext cx="2571736" cy="69865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وهكذا وجد شاول نفسه مضطهدا من أجل يسوع بعد أن كان يضطهد المسيحيين . الا أن الأخطار كافة لن تمنعه من المضي قدما , فقد ترسخت رؤية دمشق بقوة في قلبه الى حد جعله يقول:“ الويل لي ان لم أبشر بيسوع .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14612" y="0"/>
            <a:ext cx="27146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وبات وجود شاول في مدينة دمشق أمرا غير محتمل في نظر اليهود الذين سخطوا عليه ودبروا مؤامرة لقتله . لكن أصدقاء شاول أخفوه في بيوتهم وعزموا على مساعدته على الفرار.</a:t>
            </a:r>
            <a:endParaRPr lang="en-GB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5828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4000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ولكن أبواب المدينة كانت محروسة بعناية في الليل والنهار , فما العمل؟ اقترح أحد أصدقائه بأن يهربوه من فوق الأسوار.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7290" y="2786058"/>
            <a:ext cx="30718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3200" b="1" dirty="0" smtClean="0"/>
              <a:t>وعندئذ أخفى مسيحي دمشق شاول في سلة كبيرة وأنزلوه ليلا من أعلى السور الذي يحيط بالمدينة.</a:t>
            </a:r>
            <a:endParaRPr lang="en-GB" sz="32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7620" y="428604"/>
            <a:ext cx="31432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وانكب شاول بشغف على دراسة كلمة الله وكان يريد أن يصبح معلم شريعة . ولهذا ذهب الى اورشليم ودخل مدرسة جملائيل , أحد أكبر معلمي الشريعة في عصره.</a:t>
            </a:r>
            <a:endParaRPr lang="en-GB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53510" y="3214686"/>
            <a:ext cx="70141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Y" sz="2800" b="1" dirty="0" smtClean="0">
                <a:solidFill>
                  <a:srgbClr val="002060"/>
                </a:solidFill>
              </a:rPr>
              <a:t>وتم انقاذ شاول , فهرب الى القدس وكله أمل في أن يبشر هناك بأنجيل يسوع وأن يستقبله المجمع المسيحي الذي عانى من اضطهاده في وقت سابق.</a:t>
            </a:r>
            <a:endParaRPr lang="en-GB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4678" y="0"/>
            <a:ext cx="21431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002060"/>
                </a:solidFill>
              </a:rPr>
              <a:t>بيد أن مسيحي القدس أبدوا حذرهم منه , اذ كانوا غير مقتنعين بعد بأن شاول أعتنق المسيحية حقا</a:t>
            </a:r>
            <a:endParaRPr lang="en-GB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4678" y="5357826"/>
            <a:ext cx="59293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accent2">
                    <a:lumMod val="50000"/>
                  </a:schemeClr>
                </a:solidFill>
              </a:rPr>
              <a:t>برنابا وهو أحد أفراد الجماعة , توسط لبولس وقدمه للرسل مؤكدا ومطمئنا أياهم بأن شاول قد تغير حقا لأنه التقى بيسوع على طريق دمشق.</a:t>
            </a:r>
            <a:endParaRPr lang="en-GB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7154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chemeClr val="accent2">
                    <a:lumMod val="50000"/>
                  </a:schemeClr>
                </a:solidFill>
              </a:rPr>
              <a:t>منذ ذلك الحين , أخذ بولس يتنقل مع الرسل  في اورشليم ويتكلم بجرأة بأسم الرب يسوع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4857760"/>
            <a:ext cx="6215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accent2">
                    <a:lumMod val="50000"/>
                  </a:schemeClr>
                </a:solidFill>
              </a:rPr>
              <a:t>الا أن هذه الطمأنينة لم تدم طويلا . لم يقبل مواطنو شاول حديثه عن يسوع... ولأن حياته أصبحت في خطر مضى به الأخوة الى قيصرية ومنها رحلوه الى بلده طرسوس.</a:t>
            </a:r>
            <a:endParaRPr lang="en-GB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accent2">
                    <a:lumMod val="50000"/>
                  </a:schemeClr>
                </a:solidFill>
              </a:rPr>
              <a:t>ثم قاد الروح القدس بولس مؤسسا وزائرا الجماعات المسيحية العديدة في العالم اليوناني والروماني... عرف بولس في الكنيسة الأولى وعند المسيحيين في كافة الأزمنة :“ بولس رسول يسوع المسيح وشاهد للأنجيل في العالم أجمع“.</a:t>
            </a:r>
            <a:endParaRPr lang="en-GB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0008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00892" y="0"/>
            <a:ext cx="2143108" cy="69865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chemeClr val="accent2">
                    <a:lumMod val="50000"/>
                  </a:schemeClr>
                </a:solidFill>
              </a:rPr>
              <a:t>في القدس كثر الحديث عن يسوع الناصري الذي صلب وقام من بين الأموات بعد 3 أيام فقد أصبح كثير من اليهود تلاميذه. فلم يفهم شاول وكثير من أصدقائه كيف استطاع الناس أن يتخلوا عن شريعة موسى واعتبروهم خونة.</a:t>
            </a:r>
            <a:endParaRPr lang="en-GB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8657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86578" y="0"/>
            <a:ext cx="2357422" cy="698652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>
                <a:solidFill>
                  <a:srgbClr val="FFFF00"/>
                </a:solidFill>
              </a:rPr>
              <a:t>كان تلاميذ يسوع يتعرضون للاضطهاد في كل مكان : ففي اورشليم حكم على شاب اعتنق المسيحية وهو أسطفانوس بالموت,اذ كان قد أعلن بشجاعة أن يسوع هو المخلص الذي وعد الأنبياء به.</a:t>
            </a:r>
          </a:p>
          <a:p>
            <a:pPr algn="r" rtl="1"/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864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86454"/>
            <a:ext cx="9144000" cy="107721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3200" b="1" dirty="0" smtClean="0">
                <a:solidFill>
                  <a:srgbClr val="FFFF00"/>
                </a:solidFill>
              </a:rPr>
              <a:t>واشترك شاول بتنفيذ الحكم , وذلك بتأييده وبالحفاظ على ثياب الجلادين الذين كانوا يرجمون اسطفانوس بالحجارة.</a:t>
            </a:r>
            <a:endParaRPr lang="en-GB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0720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72074"/>
            <a:ext cx="9144000" cy="1815882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2800" b="1" dirty="0" smtClean="0">
                <a:solidFill>
                  <a:srgbClr val="FFFF00"/>
                </a:solidFill>
              </a:rPr>
              <a:t>ومات اسطفانوس وهو يصلي كما كان يصلي يسوع على الصليب :“ ربي يسوع , تقبل روحي , واغفر لهم خطاياهم ”. وسمع شاول هذه الشهادة وتأثر بها جدا الا أنه كان مقتنعا بصحة موقفه وبأن واجبه مواصلة اضطهاد المسيحيين.</a:t>
            </a:r>
            <a:endParaRPr lang="en-GB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29289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accent2">
                    <a:lumMod val="50000"/>
                  </a:schemeClr>
                </a:solidFill>
              </a:rPr>
              <a:t>ولذا كان يعمل مع المضطهدين باتفاق تام ويدخل الى بيوت المسيحيين ويقودهم الى السجن</a:t>
            </a:r>
            <a:r>
              <a:rPr lang="ar-SY" sz="3600" dirty="0" smtClean="0"/>
              <a:t>.</a:t>
            </a:r>
            <a:endParaRPr lang="en-GB" sz="3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846</Words>
  <Application>Microsoft Office PowerPoint</Application>
  <PresentationFormat>On-screen Show (4:3)</PresentationFormat>
  <Paragraphs>44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6</cp:revision>
  <dcterms:created xsi:type="dcterms:W3CDTF">2012-11-06T23:08:21Z</dcterms:created>
  <dcterms:modified xsi:type="dcterms:W3CDTF">2013-01-10T22:06:22Z</dcterms:modified>
</cp:coreProperties>
</file>