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58" r:id="rId5"/>
    <p:sldId id="259" r:id="rId6"/>
    <p:sldId id="260" r:id="rId7"/>
    <p:sldId id="261" r:id="rId8"/>
    <p:sldId id="262" r:id="rId9"/>
    <p:sldId id="264" r:id="rId10"/>
    <p:sldId id="265" r:id="rId11"/>
    <p:sldId id="266" r:id="rId12"/>
    <p:sldId id="267" r:id="rId13"/>
    <p:sldId id="268" r:id="rId14"/>
    <p:sldId id="263" r:id="rId15"/>
    <p:sldId id="269" r:id="rId16"/>
    <p:sldId id="270"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896" autoAdjust="0"/>
    <p:restoredTop sz="94660"/>
  </p:normalViewPr>
  <p:slideViewPr>
    <p:cSldViewPr>
      <p:cViewPr>
        <p:scale>
          <a:sx n="70" d="100"/>
          <a:sy n="70" d="100"/>
        </p:scale>
        <p:origin x="-45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2F3B75-027E-410A-B4A5-BFDB5347F809}" type="datetimeFigureOut">
              <a:rPr lang="en-US" smtClean="0"/>
              <a:pPr/>
              <a:t>7/1/2012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F3B75-027E-410A-B4A5-BFDB5347F809}" type="datetimeFigureOut">
              <a:rPr lang="en-US" smtClean="0"/>
              <a:pPr/>
              <a:t>7/1/2012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F3B75-027E-410A-B4A5-BFDB5347F809}" type="datetimeFigureOut">
              <a:rPr lang="en-US" smtClean="0"/>
              <a:pPr/>
              <a:t>7/1/2012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F3B75-027E-410A-B4A5-BFDB5347F809}" type="datetimeFigureOut">
              <a:rPr lang="en-US" smtClean="0"/>
              <a:pPr/>
              <a:t>7/1/2012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F3B75-027E-410A-B4A5-BFDB5347F809}" type="datetimeFigureOut">
              <a:rPr lang="en-US" smtClean="0"/>
              <a:pPr/>
              <a:t>7/1/2012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2F3B75-027E-410A-B4A5-BFDB5347F809}" type="datetimeFigureOut">
              <a:rPr lang="en-US" smtClean="0"/>
              <a:pPr/>
              <a:t>7/1/2012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2F3B75-027E-410A-B4A5-BFDB5347F809}" type="datetimeFigureOut">
              <a:rPr lang="en-US" smtClean="0"/>
              <a:pPr/>
              <a:t>7/1/2012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F3B75-027E-410A-B4A5-BFDB5347F809}" type="datetimeFigureOut">
              <a:rPr lang="en-US" smtClean="0"/>
              <a:pPr/>
              <a:t>7/1/2012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F3B75-027E-410A-B4A5-BFDB5347F809}" type="datetimeFigureOut">
              <a:rPr lang="en-US" smtClean="0"/>
              <a:pPr/>
              <a:t>7/1/2012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F3B75-027E-410A-B4A5-BFDB5347F809}" type="datetimeFigureOut">
              <a:rPr lang="en-US" smtClean="0"/>
              <a:pPr/>
              <a:t>7/1/2012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F3B75-027E-410A-B4A5-BFDB5347F809}" type="datetimeFigureOut">
              <a:rPr lang="en-US" smtClean="0"/>
              <a:pPr/>
              <a:t>7/1/2012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C53AB0-74B6-4AC4-807F-1521B8137B4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F3B75-027E-410A-B4A5-BFDB5347F809}" type="datetimeFigureOut">
              <a:rPr lang="en-US" smtClean="0"/>
              <a:pPr/>
              <a:t>7/1/2012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C53AB0-74B6-4AC4-807F-1521B8137B4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an0001.jp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rot="18347845">
            <a:off x="5169210" y="867896"/>
            <a:ext cx="2943353" cy="1569660"/>
          </a:xfrm>
          <a:prstGeom prst="rect">
            <a:avLst/>
          </a:prstGeom>
          <a:noFill/>
        </p:spPr>
        <p:txBody>
          <a:bodyPr wrap="square" rtlCol="1">
            <a:spAutoFit/>
          </a:bodyPr>
          <a:lstStyle/>
          <a:p>
            <a:pPr algn="ctr"/>
            <a:r>
              <a:rPr lang="ar-SY" sz="9600"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reflection blurRad="6350" stA="60000" endA="900" endPos="58000" dir="5400000" sy="-100000" algn="bl" rotWithShape="0"/>
                </a:effectLst>
              </a:rPr>
              <a:t>القطعة</a:t>
            </a:r>
            <a:endParaRPr lang="ar-SY" sz="9600"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reflection blurRad="6350" stA="60000" endA="900" endPos="58000" dir="5400000" sy="-100000" algn="bl" rotWithShape="0"/>
              </a:effectLst>
            </a:endParaRPr>
          </a:p>
        </p:txBody>
      </p:sp>
      <p:sp>
        <p:nvSpPr>
          <p:cNvPr id="5" name="TextBox 4"/>
          <p:cNvSpPr txBox="1"/>
          <p:nvPr/>
        </p:nvSpPr>
        <p:spPr>
          <a:xfrm rot="17923832">
            <a:off x="270715" y="1188487"/>
            <a:ext cx="2842763" cy="1323439"/>
          </a:xfrm>
          <a:prstGeom prst="rect">
            <a:avLst/>
          </a:prstGeom>
          <a:noFill/>
        </p:spPr>
        <p:txBody>
          <a:bodyPr wrap="square" rtlCol="1">
            <a:spAutoFit/>
          </a:bodyPr>
          <a:lstStyle/>
          <a:p>
            <a:pPr algn="ctr"/>
            <a:r>
              <a:rPr lang="ar-SY"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reflection blurRad="6350" stA="60000" endA="900" endPos="58000" dir="5400000" sy="-100000" algn="bl" rotWithShape="0"/>
                </a:effectLst>
              </a:rPr>
              <a:t>الناقصة</a:t>
            </a:r>
            <a:endParaRPr lang="ar-SY" sz="8800" dirty="0">
              <a:solidFill>
                <a:schemeClr val="accent6">
                  <a:lumMod val="60000"/>
                  <a:lumOff val="40000"/>
                </a:schemeClr>
              </a:solidFill>
              <a:effectLst>
                <a:outerShdw blurRad="41275" dist="20320" dir="1800000" algn="tl" rotWithShape="0">
                  <a:srgbClr val="000000">
                    <a:alpha val="40000"/>
                  </a:srgbClr>
                </a:outerShdw>
                <a:reflection blurRad="6350" stA="60000" endA="900" endPos="58000" dir="5400000" sy="-100000" algn="bl" rotWithShape="0"/>
              </a:effectLst>
            </a:endParaRPr>
          </a:p>
        </p:txBody>
      </p:sp>
    </p:spTree>
  </p:cSld>
  <p:clrMapOvr>
    <a:masterClrMapping/>
  </p:clrMapOvr>
  <p:transition spd="slow">
    <p:plu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45719"/>
          </a:xfrm>
        </p:spPr>
        <p:txBody>
          <a:bodyPr>
            <a:noAutofit/>
          </a:bodyPr>
          <a:lstStyle/>
          <a:p>
            <a:pPr algn="r" rtl="1"/>
            <a:endParaRPr lang="en-US" sz="3600" dirty="0">
              <a:solidFill>
                <a:srgbClr val="7030A0"/>
              </a:solidFill>
            </a:endParaRPr>
          </a:p>
        </p:txBody>
      </p:sp>
      <p:pic>
        <p:nvPicPr>
          <p:cNvPr id="4" name="Content Placeholder 3" descr="scan0010.jpg"/>
          <p:cNvPicPr>
            <a:picLocks noGrp="1" noChangeAspect="1"/>
          </p:cNvPicPr>
          <p:nvPr>
            <p:ph idx="1"/>
          </p:nvPr>
        </p:nvPicPr>
        <p:blipFill>
          <a:blip r:embed="rId2" cstate="print"/>
          <a:stretch>
            <a:fillRect/>
          </a:stretch>
        </p:blipFill>
        <p:spPr>
          <a:xfrm>
            <a:off x="0" y="-428652"/>
            <a:ext cx="9144000" cy="7286652"/>
          </a:xfrm>
        </p:spPr>
      </p:pic>
      <p:sp>
        <p:nvSpPr>
          <p:cNvPr id="5" name="Rectangle 4"/>
          <p:cNvSpPr/>
          <p:nvPr/>
        </p:nvSpPr>
        <p:spPr>
          <a:xfrm>
            <a:off x="6858016" y="0"/>
            <a:ext cx="2285984" cy="6740307"/>
          </a:xfrm>
          <a:prstGeom prst="rect">
            <a:avLst/>
          </a:prstGeom>
        </p:spPr>
        <p:txBody>
          <a:bodyPr wrap="square">
            <a:spAutoFit/>
          </a:bodyPr>
          <a:lstStyle/>
          <a:p>
            <a:pPr algn="r"/>
            <a:r>
              <a:rPr lang="ar-SY" sz="4800" dirty="0" smtClean="0">
                <a:solidFill>
                  <a:schemeClr val="accent6">
                    <a:lumMod val="60000"/>
                    <a:lumOff val="40000"/>
                  </a:schemeClr>
                </a:solidFill>
              </a:rPr>
              <a:t>لقد تدحرج وتدحرج ووجد العديد من الأجزاء والقطع لكنها </a:t>
            </a:r>
            <a:endParaRPr lang="en-US" sz="4800" dirty="0" smtClean="0">
              <a:solidFill>
                <a:schemeClr val="accent6">
                  <a:lumMod val="60000"/>
                  <a:lumOff val="40000"/>
                </a:schemeClr>
              </a:solidFill>
            </a:endParaRPr>
          </a:p>
          <a:p>
            <a:pPr algn="r"/>
            <a:r>
              <a:rPr lang="ar-SY" sz="4800" dirty="0" smtClean="0">
                <a:solidFill>
                  <a:schemeClr val="accent6">
                    <a:lumMod val="60000"/>
                    <a:lumOff val="40000"/>
                  </a:schemeClr>
                </a:solidFill>
              </a:rPr>
              <a:t>كانت جميعها </a:t>
            </a:r>
            <a:endParaRPr lang="en-GB" sz="4800" dirty="0">
              <a:solidFill>
                <a:schemeClr val="accent6">
                  <a:lumMod val="60000"/>
                  <a:lumOff val="40000"/>
                </a:schemeClr>
              </a:solidFill>
            </a:endParaRPr>
          </a:p>
        </p:txBody>
      </p:sp>
      <p:sp>
        <p:nvSpPr>
          <p:cNvPr id="6" name="Rectangle 5"/>
          <p:cNvSpPr/>
          <p:nvPr/>
        </p:nvSpPr>
        <p:spPr>
          <a:xfrm>
            <a:off x="0" y="0"/>
            <a:ext cx="2786050" cy="6001643"/>
          </a:xfrm>
          <a:prstGeom prst="rect">
            <a:avLst/>
          </a:prstGeom>
        </p:spPr>
        <p:txBody>
          <a:bodyPr wrap="square">
            <a:spAutoFit/>
          </a:bodyPr>
          <a:lstStyle/>
          <a:p>
            <a:pPr algn="r"/>
            <a:r>
              <a:rPr lang="ar-SY" sz="4800" dirty="0" smtClean="0">
                <a:solidFill>
                  <a:schemeClr val="accent6">
                    <a:lumMod val="60000"/>
                    <a:lumOff val="40000"/>
                  </a:schemeClr>
                </a:solidFill>
              </a:rPr>
              <a:t>اما صغيرة جدا او كبيرة جدا</a:t>
            </a:r>
            <a:endParaRPr lang="en-US" sz="4800" dirty="0" smtClean="0">
              <a:solidFill>
                <a:schemeClr val="accent6">
                  <a:lumMod val="60000"/>
                  <a:lumOff val="40000"/>
                </a:schemeClr>
              </a:solidFill>
            </a:endParaRPr>
          </a:p>
          <a:p>
            <a:pPr algn="r"/>
            <a:r>
              <a:rPr lang="ar-SY" sz="4800" dirty="0" smtClean="0">
                <a:solidFill>
                  <a:schemeClr val="accent6">
                    <a:lumMod val="60000"/>
                    <a:lumOff val="40000"/>
                  </a:schemeClr>
                </a:solidFill>
              </a:rPr>
              <a:t>وبعضها كان قياسها مناسب تماما لكنها كانت مكسورة</a:t>
            </a:r>
            <a:endParaRPr lang="en-GB" sz="4800" dirty="0">
              <a:solidFill>
                <a:schemeClr val="accent6">
                  <a:lumMod val="60000"/>
                  <a:lumOff val="40000"/>
                </a:schemeClr>
              </a:solidFill>
            </a:endParaRPr>
          </a:p>
        </p:txBody>
      </p:sp>
    </p:spTree>
  </p:cSld>
  <p:clrMapOvr>
    <a:masterClrMapping/>
  </p:clrMapOvr>
  <p:transition spd="slow">
    <p:strips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endParaRPr lang="en-US" sz="4800" dirty="0">
              <a:solidFill>
                <a:srgbClr val="7030A0"/>
              </a:solidFill>
            </a:endParaRPr>
          </a:p>
        </p:txBody>
      </p:sp>
      <p:pic>
        <p:nvPicPr>
          <p:cNvPr id="4" name="Content Placeholder 3" descr="scan0009.jpg"/>
          <p:cNvPicPr>
            <a:picLocks noGrp="1" noChangeAspect="1"/>
          </p:cNvPicPr>
          <p:nvPr>
            <p:ph idx="1"/>
          </p:nvPr>
        </p:nvPicPr>
        <p:blipFill>
          <a:blip r:embed="rId2" cstate="print"/>
          <a:stretch>
            <a:fillRect/>
          </a:stretch>
        </p:blipFill>
        <p:spPr>
          <a:xfrm>
            <a:off x="0" y="0"/>
            <a:ext cx="9144000" cy="6858000"/>
          </a:xfrm>
        </p:spPr>
      </p:pic>
      <p:sp>
        <p:nvSpPr>
          <p:cNvPr id="5" name="Rectangle 4"/>
          <p:cNvSpPr/>
          <p:nvPr/>
        </p:nvSpPr>
        <p:spPr>
          <a:xfrm>
            <a:off x="5857884" y="0"/>
            <a:ext cx="3143272" cy="4524315"/>
          </a:xfrm>
          <a:prstGeom prst="rect">
            <a:avLst/>
          </a:prstGeom>
        </p:spPr>
        <p:txBody>
          <a:bodyPr wrap="square">
            <a:spAutoFit/>
          </a:bodyPr>
          <a:lstStyle/>
          <a:p>
            <a:pPr algn="r"/>
            <a:r>
              <a:rPr lang="ar-SY" sz="4800" dirty="0" smtClean="0">
                <a:solidFill>
                  <a:schemeClr val="accent2">
                    <a:lumMod val="60000"/>
                    <a:lumOff val="40000"/>
                  </a:schemeClr>
                </a:solidFill>
              </a:rPr>
              <a:t>في مرة اعتقد نفسه قد وجد قطعته الناقصة فمن فرحته شد عليها بقوة فكسرها</a:t>
            </a:r>
            <a:endParaRPr lang="en-GB" sz="4800" dirty="0">
              <a:solidFill>
                <a:schemeClr val="accent2">
                  <a:lumMod val="60000"/>
                  <a:lumOff val="40000"/>
                </a:schemeClr>
              </a:solidFill>
            </a:endParaRPr>
          </a:p>
        </p:txBody>
      </p:sp>
    </p:spTree>
  </p:cSld>
  <p:clrMapOvr>
    <a:masterClrMapping/>
  </p:clrMapOvr>
  <p:transition spd="slow">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2714620"/>
          </a:xfrm>
        </p:spPr>
        <p:txBody>
          <a:bodyPr>
            <a:normAutofit/>
          </a:bodyPr>
          <a:lstStyle/>
          <a:p>
            <a:pPr algn="r" rtl="1"/>
            <a:endParaRPr lang="en-US" sz="3200" dirty="0">
              <a:solidFill>
                <a:srgbClr val="00B050"/>
              </a:solidFill>
            </a:endParaRPr>
          </a:p>
        </p:txBody>
      </p:sp>
      <p:pic>
        <p:nvPicPr>
          <p:cNvPr id="4" name="Content Placeholder 3" descr="scan0012.jpg"/>
          <p:cNvPicPr>
            <a:picLocks noGrp="1" noChangeAspect="1"/>
          </p:cNvPicPr>
          <p:nvPr>
            <p:ph idx="1"/>
          </p:nvPr>
        </p:nvPicPr>
        <p:blipFill>
          <a:blip r:embed="rId2" cstate="print"/>
          <a:stretch>
            <a:fillRect/>
          </a:stretch>
        </p:blipFill>
        <p:spPr>
          <a:xfrm>
            <a:off x="1" y="0"/>
            <a:ext cx="9144000" cy="6858000"/>
          </a:xfrm>
        </p:spPr>
      </p:pic>
      <p:sp>
        <p:nvSpPr>
          <p:cNvPr id="5" name="Rectangle 4"/>
          <p:cNvSpPr/>
          <p:nvPr/>
        </p:nvSpPr>
        <p:spPr>
          <a:xfrm>
            <a:off x="0" y="0"/>
            <a:ext cx="3643306" cy="6740307"/>
          </a:xfrm>
          <a:prstGeom prst="rect">
            <a:avLst/>
          </a:prstGeom>
        </p:spPr>
        <p:txBody>
          <a:bodyPr wrap="square">
            <a:spAutoFit/>
          </a:bodyPr>
          <a:lstStyle/>
          <a:p>
            <a:r>
              <a:rPr lang="ar-SY" sz="3600" dirty="0" smtClean="0">
                <a:solidFill>
                  <a:srgbClr val="FFFF00"/>
                </a:solidFill>
              </a:rPr>
              <a:t>ربما تريد ان تكون حر نفسك؟ أستطيع ان اكون جزء من احد ما وبنفس الوقت حر نفسي ولكن ربما لا تحب ان تكون جزئي انا ولما لا ربما سنندمج بشكل خاطىء هيا بنا لنجرب  وعندما اندمجا معا كانا كاملين ممتازين أخيرا فقد وجد الحيوان الصغير قطعته الناقصة</a:t>
            </a:r>
            <a:endParaRPr lang="en-GB" sz="3600" dirty="0">
              <a:solidFill>
                <a:srgbClr val="FFFF00"/>
              </a:solidFill>
            </a:endParaRPr>
          </a:p>
        </p:txBody>
      </p:sp>
      <p:sp>
        <p:nvSpPr>
          <p:cNvPr id="6" name="Rectangle 5"/>
          <p:cNvSpPr/>
          <p:nvPr/>
        </p:nvSpPr>
        <p:spPr>
          <a:xfrm>
            <a:off x="5286380" y="0"/>
            <a:ext cx="3857620" cy="3046988"/>
          </a:xfrm>
          <a:prstGeom prst="rect">
            <a:avLst/>
          </a:prstGeom>
        </p:spPr>
        <p:txBody>
          <a:bodyPr wrap="square">
            <a:spAutoFit/>
          </a:bodyPr>
          <a:lstStyle/>
          <a:p>
            <a:r>
              <a:rPr lang="ar-SY" sz="3200" dirty="0" smtClean="0">
                <a:solidFill>
                  <a:srgbClr val="FFFF00"/>
                </a:solidFill>
              </a:rPr>
              <a:t>أخيرا وجد جزءا كان على ما يبدو انه بالضبط ما هو بحاجة اليه فناداه: هل انت جزء مفقود من حيوان ما ؟ فأجابه الجزء </a:t>
            </a:r>
            <a:r>
              <a:rPr lang="ar-SY" sz="3200" dirty="0" smtClean="0"/>
              <a:t>: انا لست تابعا لأحد </a:t>
            </a:r>
            <a:endParaRPr lang="en-US" sz="3200" dirty="0" smtClean="0"/>
          </a:p>
        </p:txBody>
      </p:sp>
    </p:spTree>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214290"/>
            <a:ext cx="8229600" cy="2285992"/>
          </a:xfrm>
        </p:spPr>
        <p:txBody>
          <a:bodyPr>
            <a:noAutofit/>
          </a:bodyPr>
          <a:lstStyle/>
          <a:p>
            <a:pPr algn="r" rtl="1"/>
            <a:endParaRPr lang="en-US" sz="2800" dirty="0">
              <a:solidFill>
                <a:srgbClr val="FF0000"/>
              </a:solidFill>
            </a:endParaRPr>
          </a:p>
        </p:txBody>
      </p:sp>
      <p:pic>
        <p:nvPicPr>
          <p:cNvPr id="4" name="Content Placeholder 3" descr="scan0011.jpg"/>
          <p:cNvPicPr>
            <a:picLocks noGrp="1" noChangeAspect="1"/>
          </p:cNvPicPr>
          <p:nvPr>
            <p:ph idx="1"/>
          </p:nvPr>
        </p:nvPicPr>
        <p:blipFill>
          <a:blip r:embed="rId2" cstate="print"/>
          <a:stretch>
            <a:fillRect/>
          </a:stretch>
        </p:blipFill>
        <p:spPr>
          <a:xfrm>
            <a:off x="0" y="0"/>
            <a:ext cx="9144000" cy="6858000"/>
          </a:xfrm>
        </p:spPr>
      </p:pic>
      <p:sp>
        <p:nvSpPr>
          <p:cNvPr id="5" name="Rectangle 4"/>
          <p:cNvSpPr/>
          <p:nvPr/>
        </p:nvSpPr>
        <p:spPr>
          <a:xfrm>
            <a:off x="5929322" y="0"/>
            <a:ext cx="3214678" cy="6740307"/>
          </a:xfrm>
          <a:prstGeom prst="rect">
            <a:avLst/>
          </a:prstGeom>
        </p:spPr>
        <p:txBody>
          <a:bodyPr wrap="square">
            <a:spAutoFit/>
          </a:bodyPr>
          <a:lstStyle/>
          <a:p>
            <a:pPr algn="r"/>
            <a:r>
              <a:rPr lang="ar-SY" sz="3600" dirty="0" smtClean="0">
                <a:solidFill>
                  <a:srgbClr val="FFFF00"/>
                </a:solidFill>
              </a:rPr>
              <a:t>فذهب الحيوان وهو يتدحرج لكن بما انه قد اصبح مدورا وكاملا فان سرعته قد ازدادت كان يركض بسرعة بحيث انه لم يعد يستطيع التوقف ليتكلم مع الدودة او ليشم </a:t>
            </a:r>
            <a:r>
              <a:rPr lang="ar-SY" sz="3600" dirty="0" smtClean="0"/>
              <a:t>رائحة وردة </a:t>
            </a:r>
            <a:r>
              <a:rPr lang="ar-SY" sz="3600" dirty="0" smtClean="0">
                <a:solidFill>
                  <a:srgbClr val="FFFF00"/>
                </a:solidFill>
              </a:rPr>
              <a:t>وليتعجب  ويتأمل بجمال فراشة</a:t>
            </a:r>
            <a:endParaRPr lang="en-GB" sz="3600" dirty="0">
              <a:solidFill>
                <a:srgbClr val="FFFF00"/>
              </a:solidFill>
            </a:endParaRPr>
          </a:p>
        </p:txBody>
      </p:sp>
      <p:sp>
        <p:nvSpPr>
          <p:cNvPr id="6" name="Rectangle 5"/>
          <p:cNvSpPr/>
          <p:nvPr/>
        </p:nvSpPr>
        <p:spPr>
          <a:xfrm>
            <a:off x="0" y="285728"/>
            <a:ext cx="3214678" cy="5632311"/>
          </a:xfrm>
          <a:prstGeom prst="rect">
            <a:avLst/>
          </a:prstGeom>
        </p:spPr>
        <p:txBody>
          <a:bodyPr wrap="square">
            <a:spAutoFit/>
          </a:bodyPr>
          <a:lstStyle/>
          <a:p>
            <a:pPr algn="r"/>
            <a:r>
              <a:rPr lang="ar-SY" sz="3600" dirty="0" smtClean="0">
                <a:solidFill>
                  <a:srgbClr val="FFFF00"/>
                </a:solidFill>
              </a:rPr>
              <a:t>كان يتدحرج على الأرض بأقصى سرعة وكبرت خيبة الأمل في نفسه وقال:  انا ينقصني كل شيء الآن . قال هذا لنفسه وايضا توقف وحاول الغناء لكن يا للمفاجأة فقد تلعثم لأن فمه كان قد امتلىء</a:t>
            </a:r>
            <a:endParaRPr lang="en-GB" sz="3600" dirty="0"/>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a:noAutofit/>
          </a:bodyPr>
          <a:lstStyle/>
          <a:p>
            <a:pPr rtl="1"/>
            <a:r>
              <a:rPr lang="ar-SY" sz="5400" dirty="0" smtClean="0">
                <a:solidFill>
                  <a:srgbClr val="C00000"/>
                </a:solidFill>
              </a:rPr>
              <a:t>.....</a:t>
            </a:r>
            <a:endParaRPr lang="en-US" sz="5400" dirty="0">
              <a:solidFill>
                <a:srgbClr val="C00000"/>
              </a:solidFill>
            </a:endParaRPr>
          </a:p>
        </p:txBody>
      </p:sp>
      <p:pic>
        <p:nvPicPr>
          <p:cNvPr id="4" name="Content Placeholder 3" descr="scan0001.bmp"/>
          <p:cNvPicPr>
            <a:picLocks noGrp="1" noChangeAspect="1"/>
          </p:cNvPicPr>
          <p:nvPr>
            <p:ph idx="1"/>
          </p:nvPr>
        </p:nvPicPr>
        <p:blipFill>
          <a:blip r:embed="rId2" cstate="print"/>
          <a:stretch>
            <a:fillRect/>
          </a:stretch>
        </p:blipFill>
        <p:spPr>
          <a:xfrm>
            <a:off x="0" y="0"/>
            <a:ext cx="9144000" cy="6858000"/>
          </a:xfrm>
        </p:spPr>
      </p:pic>
      <p:sp>
        <p:nvSpPr>
          <p:cNvPr id="5" name="Rectangle 4"/>
          <p:cNvSpPr/>
          <p:nvPr/>
        </p:nvSpPr>
        <p:spPr>
          <a:xfrm>
            <a:off x="0" y="428604"/>
            <a:ext cx="9143999" cy="830997"/>
          </a:xfrm>
          <a:prstGeom prst="rect">
            <a:avLst/>
          </a:prstGeom>
        </p:spPr>
        <p:txBody>
          <a:bodyPr wrap="square">
            <a:spAutoFit/>
          </a:bodyPr>
          <a:lstStyle/>
          <a:p>
            <a:pPr algn="ctr"/>
            <a:r>
              <a:rPr lang="ar-SY" sz="4800" dirty="0" smtClean="0">
                <a:solidFill>
                  <a:srgbClr val="FFFF00"/>
                </a:solidFill>
              </a:rPr>
              <a:t>رأته فراشة فاقتربت منه وتأملته</a:t>
            </a:r>
            <a:endParaRPr lang="en-GB" sz="4800" dirty="0">
              <a:solidFill>
                <a:srgbClr val="FFFF00"/>
              </a:solidFill>
            </a:endParaRPr>
          </a:p>
        </p:txBody>
      </p:sp>
    </p:spTree>
  </p:cSld>
  <p:clrMapOvr>
    <a:masterClrMapping/>
  </p:clrMapOvr>
  <p:transition spd="slow">
    <p:strips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2000232"/>
          </a:xfrm>
        </p:spPr>
        <p:txBody>
          <a:bodyPr>
            <a:normAutofit/>
          </a:bodyPr>
          <a:lstStyle/>
          <a:p>
            <a:pPr algn="r" rtl="1"/>
            <a:endParaRPr lang="en-US" dirty="0">
              <a:solidFill>
                <a:srgbClr val="7030A0"/>
              </a:solidFill>
            </a:endParaRPr>
          </a:p>
        </p:txBody>
      </p:sp>
      <p:pic>
        <p:nvPicPr>
          <p:cNvPr id="4" name="Content Placeholder 3" descr="scan0002.bmp"/>
          <p:cNvPicPr>
            <a:picLocks noGrp="1" noChangeAspect="1"/>
          </p:cNvPicPr>
          <p:nvPr>
            <p:ph idx="1"/>
          </p:nvPr>
        </p:nvPicPr>
        <p:blipFill>
          <a:blip r:embed="rId2" cstate="print"/>
          <a:stretch>
            <a:fillRect/>
          </a:stretch>
        </p:blipFill>
        <p:spPr>
          <a:xfrm>
            <a:off x="0" y="0"/>
            <a:ext cx="9144000" cy="6858000"/>
          </a:xfrm>
        </p:spPr>
      </p:pic>
      <p:sp>
        <p:nvSpPr>
          <p:cNvPr id="5" name="Rectangle 4"/>
          <p:cNvSpPr/>
          <p:nvPr/>
        </p:nvSpPr>
        <p:spPr>
          <a:xfrm>
            <a:off x="0" y="0"/>
            <a:ext cx="9144000" cy="1938992"/>
          </a:xfrm>
          <a:prstGeom prst="rect">
            <a:avLst/>
          </a:prstGeom>
        </p:spPr>
        <p:txBody>
          <a:bodyPr wrap="square">
            <a:spAutoFit/>
          </a:bodyPr>
          <a:lstStyle/>
          <a:p>
            <a:pPr algn="ctr"/>
            <a:r>
              <a:rPr lang="ar-SY" sz="4000" dirty="0" smtClean="0">
                <a:solidFill>
                  <a:schemeClr val="accent6">
                    <a:lumMod val="60000"/>
                    <a:lumOff val="40000"/>
                  </a:schemeClr>
                </a:solidFill>
              </a:rPr>
              <a:t>فأخذ بكل بطء ينزع الجزء الذي كان مناسب له وتمشى بهدوء في شوارع الأرض كلها وهو يغني: تنقصني قطعة صغيرة , تنقصني قطعة صغيرة</a:t>
            </a:r>
            <a:endParaRPr lang="en-GB" sz="4000" dirty="0">
              <a:solidFill>
                <a:schemeClr val="accent6">
                  <a:lumMod val="60000"/>
                  <a:lumOff val="40000"/>
                </a:schemeClr>
              </a:solidFill>
            </a:endParaRPr>
          </a:p>
        </p:txBody>
      </p:sp>
    </p:spTree>
  </p:cSld>
  <p:clrMapOvr>
    <a:masterClrMapping/>
  </p:clrMapOvr>
  <p:transition spd="slow">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571612"/>
          </a:xfrm>
        </p:spPr>
        <p:txBody>
          <a:bodyPr>
            <a:normAutofit/>
          </a:bodyPr>
          <a:lstStyle/>
          <a:p>
            <a:pPr algn="r" rtl="1"/>
            <a:endParaRPr lang="ar-SY" dirty="0">
              <a:solidFill>
                <a:srgbClr val="C00000"/>
              </a:solidFill>
            </a:endParaRPr>
          </a:p>
        </p:txBody>
      </p:sp>
      <p:pic>
        <p:nvPicPr>
          <p:cNvPr id="4" name="Content Placeholder 3" descr="scan0002.bmp"/>
          <p:cNvPicPr>
            <a:picLocks noGrp="1" noChangeAspect="1"/>
          </p:cNvPicPr>
          <p:nvPr>
            <p:ph idx="1"/>
          </p:nvPr>
        </p:nvPicPr>
        <p:blipFill>
          <a:blip r:embed="rId2" cstate="print"/>
          <a:stretch>
            <a:fillRect/>
          </a:stretch>
        </p:blipFill>
        <p:spPr>
          <a:xfrm>
            <a:off x="0" y="0"/>
            <a:ext cx="9144000" cy="6858000"/>
          </a:xfrm>
        </p:spPr>
      </p:pic>
      <p:sp>
        <p:nvSpPr>
          <p:cNvPr id="5" name="Rectangle 4"/>
          <p:cNvSpPr/>
          <p:nvPr/>
        </p:nvSpPr>
        <p:spPr>
          <a:xfrm>
            <a:off x="0" y="1"/>
            <a:ext cx="9144000" cy="1569660"/>
          </a:xfrm>
          <a:prstGeom prst="rect">
            <a:avLst/>
          </a:prstGeom>
        </p:spPr>
        <p:txBody>
          <a:bodyPr wrap="square">
            <a:spAutoFit/>
          </a:bodyPr>
          <a:lstStyle/>
          <a:p>
            <a:r>
              <a:rPr lang="ar-SY" sz="4800" dirty="0" smtClean="0">
                <a:solidFill>
                  <a:schemeClr val="accent6">
                    <a:lumMod val="60000"/>
                    <a:lumOff val="40000"/>
                  </a:schemeClr>
                </a:solidFill>
              </a:rPr>
              <a:t>عندها أخذت الفراشة بالتحدث اليه , وكذلك الحلزون والوردة التي على طرف الطريق</a:t>
            </a:r>
            <a:endParaRPr lang="en-GB" sz="4800" dirty="0">
              <a:solidFill>
                <a:schemeClr val="accent6">
                  <a:lumMod val="60000"/>
                  <a:lumOff val="40000"/>
                </a:schemeClr>
              </a:solidFill>
            </a:endParaRPr>
          </a:p>
        </p:txBody>
      </p:sp>
    </p:spTree>
  </p:cSld>
  <p:clrMapOvr>
    <a:masterClrMapping/>
  </p:clrMapOvr>
  <p:transition spd="slow">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scan0001.jpg"/>
          <p:cNvPicPr>
            <a:picLocks noChangeAspect="1"/>
          </p:cNvPicPr>
          <p:nvPr/>
        </p:nvPicPr>
        <p:blipFill>
          <a:blip r:embed="rId2" cstate="print"/>
          <a:stretch>
            <a:fillRect/>
          </a:stretch>
        </p:blipFill>
        <p:spPr>
          <a:xfrm>
            <a:off x="0" y="0"/>
            <a:ext cx="9144000" cy="6858000"/>
          </a:xfrm>
          <a:prstGeom prst="rect">
            <a:avLst/>
          </a:prstGeom>
        </p:spPr>
      </p:pic>
      <p:sp>
        <p:nvSpPr>
          <p:cNvPr id="5" name="TextBox 4"/>
          <p:cNvSpPr txBox="1"/>
          <p:nvPr/>
        </p:nvSpPr>
        <p:spPr>
          <a:xfrm>
            <a:off x="6929454" y="357166"/>
            <a:ext cx="2000264" cy="6247864"/>
          </a:xfrm>
          <a:prstGeom prst="rect">
            <a:avLst/>
          </a:prstGeom>
          <a:noFill/>
        </p:spPr>
        <p:txBody>
          <a:bodyPr wrap="square" rtlCol="0">
            <a:spAutoFit/>
          </a:bodyPr>
          <a:lstStyle/>
          <a:p>
            <a:pPr algn="ctr"/>
            <a:r>
              <a:rPr lang="ar-SY" sz="4000" dirty="0" smtClean="0">
                <a:solidFill>
                  <a:srgbClr val="FFFF00"/>
                </a:solidFill>
                <a:cs typeface="+mj-cs"/>
              </a:rPr>
              <a:t>كان هناك حيوان اصفر تنقصه قطعة صغيرة لذلك كان في أغلب الأحيان تعيساً</a:t>
            </a:r>
            <a:endParaRPr lang="en-US" sz="4000" dirty="0">
              <a:solidFill>
                <a:srgbClr val="FFFF00"/>
              </a:solidFill>
              <a:cs typeface="+mj-cs"/>
            </a:endParaRPr>
          </a:p>
        </p:txBody>
      </p:sp>
    </p:spTree>
  </p:cSld>
  <p:clrMapOvr>
    <a:masterClrMapping/>
  </p:clrMapOvr>
  <p:transition spd="slow">
    <p:pull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scan0002.jpg"/>
          <p:cNvPicPr>
            <a:picLocks noGrp="1" noChangeAspect="1"/>
          </p:cNvPicPr>
          <p:nvPr>
            <p:ph idx="1"/>
          </p:nvPr>
        </p:nvPicPr>
        <p:blipFill>
          <a:blip r:embed="rId2" cstate="print"/>
          <a:stretch>
            <a:fillRect/>
          </a:stretch>
        </p:blipFill>
        <p:spPr>
          <a:xfrm>
            <a:off x="0" y="0"/>
            <a:ext cx="9144000" cy="6858000"/>
          </a:xfrm>
        </p:spPr>
      </p:pic>
      <p:sp>
        <p:nvSpPr>
          <p:cNvPr id="4" name="TextBox 3"/>
          <p:cNvSpPr txBox="1"/>
          <p:nvPr/>
        </p:nvSpPr>
        <p:spPr>
          <a:xfrm>
            <a:off x="7143768" y="785794"/>
            <a:ext cx="1643074" cy="5509200"/>
          </a:xfrm>
          <a:prstGeom prst="rect">
            <a:avLst/>
          </a:prstGeom>
          <a:noFill/>
        </p:spPr>
        <p:txBody>
          <a:bodyPr wrap="square" rtlCol="1">
            <a:spAutoFit/>
          </a:bodyPr>
          <a:lstStyle/>
          <a:p>
            <a:pPr algn="ctr" rtl="1"/>
            <a:r>
              <a:rPr lang="ar-SY" sz="3200" dirty="0" smtClean="0">
                <a:solidFill>
                  <a:schemeClr val="accent6">
                    <a:lumMod val="60000"/>
                    <a:lumOff val="40000"/>
                  </a:schemeClr>
                </a:solidFill>
              </a:rPr>
              <a:t>في يوم أخذ بالبحث عن قطعته المفقودة وهو يصرخ في كل النواحي انني أبحث عن قطعتي الناقصة. </a:t>
            </a:r>
            <a:endParaRPr lang="ar-SY" sz="3200" dirty="0">
              <a:solidFill>
                <a:schemeClr val="accent6">
                  <a:lumMod val="60000"/>
                  <a:lumOff val="40000"/>
                </a:schemeClr>
              </a:solidFill>
            </a:endParaRPr>
          </a:p>
        </p:txBody>
      </p:sp>
      <p:sp>
        <p:nvSpPr>
          <p:cNvPr id="5" name="TextBox 4"/>
          <p:cNvSpPr txBox="1"/>
          <p:nvPr/>
        </p:nvSpPr>
        <p:spPr>
          <a:xfrm>
            <a:off x="142844" y="928670"/>
            <a:ext cx="1785918" cy="5016758"/>
          </a:xfrm>
          <a:prstGeom prst="rect">
            <a:avLst/>
          </a:prstGeom>
          <a:noFill/>
        </p:spPr>
        <p:txBody>
          <a:bodyPr wrap="square" rtlCol="1">
            <a:spAutoFit/>
          </a:bodyPr>
          <a:lstStyle/>
          <a:p>
            <a:pPr algn="ctr" rtl="1"/>
            <a:r>
              <a:rPr lang="ar-SY" sz="3200" dirty="0" smtClean="0">
                <a:solidFill>
                  <a:schemeClr val="accent6">
                    <a:lumMod val="60000"/>
                    <a:lumOff val="40000"/>
                  </a:schemeClr>
                </a:solidFill>
              </a:rPr>
              <a:t>لقد كان يبحث في كل الأوقات والأمكنة تحت أشعة الشمس الساطعة وتحت المطر والبرد</a:t>
            </a:r>
            <a:endParaRPr lang="ar-SY" sz="3200" dirty="0">
              <a:solidFill>
                <a:schemeClr val="accent6">
                  <a:lumMod val="60000"/>
                  <a:lumOff val="40000"/>
                </a:schemeClr>
              </a:solidFill>
            </a:endParaRPr>
          </a:p>
        </p:txBody>
      </p:sp>
    </p:spTree>
  </p:cSld>
  <p:clrMapOvr>
    <a:masterClrMapping/>
  </p:clrMapOvr>
  <p:transition spd="slow">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04.jpg"/>
          <p:cNvPicPr>
            <a:picLocks noGrp="1" noChangeAspect="1"/>
          </p:cNvPicPr>
          <p:nvPr>
            <p:ph idx="1"/>
          </p:nvPr>
        </p:nvPicPr>
        <p:blipFill>
          <a:blip r:embed="rId2" cstate="print"/>
          <a:stretch>
            <a:fillRect/>
          </a:stretch>
        </p:blipFill>
        <p:spPr>
          <a:xfrm>
            <a:off x="0" y="0"/>
            <a:ext cx="9144000" cy="7358089"/>
          </a:xfrm>
        </p:spPr>
      </p:pic>
      <p:sp>
        <p:nvSpPr>
          <p:cNvPr id="5" name="TextBox 4"/>
          <p:cNvSpPr txBox="1"/>
          <p:nvPr/>
        </p:nvSpPr>
        <p:spPr>
          <a:xfrm>
            <a:off x="6929454" y="0"/>
            <a:ext cx="2214546" cy="6986528"/>
          </a:xfrm>
          <a:prstGeom prst="rect">
            <a:avLst/>
          </a:prstGeom>
          <a:noFill/>
        </p:spPr>
        <p:txBody>
          <a:bodyPr wrap="square" rtlCol="1">
            <a:spAutoFit/>
          </a:bodyPr>
          <a:lstStyle/>
          <a:p>
            <a:pPr algn="r" rtl="1"/>
            <a:r>
              <a:rPr lang="ar-SY" sz="3200" dirty="0" smtClean="0">
                <a:solidFill>
                  <a:schemeClr val="accent2">
                    <a:lumMod val="40000"/>
                    <a:lumOff val="60000"/>
                  </a:schemeClr>
                </a:solidFill>
              </a:rPr>
              <a:t>وفي النهاية تعب من البحث ومن الشمس التي كانت تلفحه في اثناء بحثه وبما أن قطعة صغيرة كانت تنقصه فهو لم يكن يستطيع أن يتدحرج بسرعة وأحيانا كان يتوقف ليتحدث مع دودة مثلا</a:t>
            </a:r>
            <a:endParaRPr lang="ar-SY" sz="3200" dirty="0">
              <a:solidFill>
                <a:schemeClr val="accent2">
                  <a:lumMod val="40000"/>
                  <a:lumOff val="60000"/>
                </a:schemeClr>
              </a:solidFill>
            </a:endParaRPr>
          </a:p>
        </p:txBody>
      </p:sp>
    </p:spTree>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03.jpg"/>
          <p:cNvPicPr>
            <a:picLocks noGrp="1" noChangeAspect="1"/>
          </p:cNvPicPr>
          <p:nvPr>
            <p:ph idx="1"/>
          </p:nvPr>
        </p:nvPicPr>
        <p:blipFill>
          <a:blip r:embed="rId2" cstate="print"/>
          <a:stretch>
            <a:fillRect/>
          </a:stretch>
        </p:blipFill>
        <p:spPr>
          <a:xfrm>
            <a:off x="0" y="0"/>
            <a:ext cx="9144000" cy="6858000"/>
          </a:xfrm>
        </p:spPr>
      </p:pic>
      <p:sp>
        <p:nvSpPr>
          <p:cNvPr id="7" name="Rectangle 6"/>
          <p:cNvSpPr/>
          <p:nvPr/>
        </p:nvSpPr>
        <p:spPr>
          <a:xfrm>
            <a:off x="0" y="5286388"/>
            <a:ext cx="8929717" cy="923330"/>
          </a:xfrm>
          <a:prstGeom prst="rect">
            <a:avLst/>
          </a:prstGeom>
        </p:spPr>
        <p:txBody>
          <a:bodyPr wrap="square">
            <a:spAutoFit/>
          </a:bodyPr>
          <a:lstStyle/>
          <a:p>
            <a:pPr algn="ctr" rtl="1"/>
            <a:r>
              <a:rPr lang="ar-SY" sz="5400" dirty="0" smtClean="0">
                <a:solidFill>
                  <a:schemeClr val="accent6">
                    <a:lumMod val="60000"/>
                    <a:lumOff val="40000"/>
                  </a:schemeClr>
                </a:solidFill>
              </a:rPr>
              <a:t>أو ربما يتوقف ليشم وردة</a:t>
            </a:r>
            <a:endParaRPr lang="ar-SY" sz="5400" dirty="0">
              <a:solidFill>
                <a:schemeClr val="accent6">
                  <a:lumMod val="60000"/>
                  <a:lumOff val="40000"/>
                </a:schemeClr>
              </a:solidFill>
            </a:endParaRPr>
          </a:p>
        </p:txBody>
      </p:sp>
    </p:spTree>
  </p:cSld>
  <p:clrMapOvr>
    <a:masterClrMapping/>
  </p:clrMapOvr>
  <p:transition spd="slow">
    <p:wheel spokes="2"/>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06.jpg"/>
          <p:cNvPicPr>
            <a:picLocks noGrp="1" noChangeAspect="1"/>
          </p:cNvPicPr>
          <p:nvPr>
            <p:ph idx="1"/>
          </p:nvPr>
        </p:nvPicPr>
        <p:blipFill>
          <a:blip r:embed="rId2" cstate="print"/>
          <a:stretch>
            <a:fillRect/>
          </a:stretch>
        </p:blipFill>
        <p:spPr>
          <a:xfrm>
            <a:off x="0" y="0"/>
            <a:ext cx="9144000" cy="7715232"/>
          </a:xfrm>
        </p:spPr>
      </p:pic>
      <p:sp>
        <p:nvSpPr>
          <p:cNvPr id="5" name="TextBox 4"/>
          <p:cNvSpPr txBox="1"/>
          <p:nvPr/>
        </p:nvSpPr>
        <p:spPr>
          <a:xfrm>
            <a:off x="0" y="5572140"/>
            <a:ext cx="8858280" cy="1323439"/>
          </a:xfrm>
          <a:prstGeom prst="rect">
            <a:avLst/>
          </a:prstGeom>
          <a:noFill/>
        </p:spPr>
        <p:txBody>
          <a:bodyPr wrap="square" rtlCol="1">
            <a:spAutoFit/>
          </a:bodyPr>
          <a:lstStyle/>
          <a:p>
            <a:pPr algn="r" rtl="1"/>
            <a:r>
              <a:rPr lang="ar-SY" sz="4000" dirty="0" smtClean="0">
                <a:solidFill>
                  <a:srgbClr val="FFFF00"/>
                </a:solidFill>
              </a:rPr>
              <a:t>أو ليمعن النظر في حركة حلزون يمر من أمامه, وفي الحقيقة لقد كانت هذه اللحظات من أجمل لحظات حياته</a:t>
            </a:r>
            <a:endParaRPr lang="ar-SY" sz="4000" dirty="0">
              <a:solidFill>
                <a:srgbClr val="FFFF00"/>
              </a:solidFill>
            </a:endParaRPr>
          </a:p>
        </p:txBody>
      </p:sp>
    </p:spTree>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05.jpg"/>
          <p:cNvPicPr>
            <a:picLocks noGrp="1" noChangeAspect="1"/>
          </p:cNvPicPr>
          <p:nvPr>
            <p:ph idx="1"/>
          </p:nvPr>
        </p:nvPicPr>
        <p:blipFill>
          <a:blip r:embed="rId2" cstate="print"/>
          <a:stretch>
            <a:fillRect/>
          </a:stretch>
        </p:blipFill>
        <p:spPr>
          <a:xfrm>
            <a:off x="0" y="1"/>
            <a:ext cx="9144000" cy="6858000"/>
          </a:xfrm>
        </p:spPr>
      </p:pic>
      <p:sp>
        <p:nvSpPr>
          <p:cNvPr id="5" name="TextBox 4"/>
          <p:cNvSpPr txBox="1"/>
          <p:nvPr/>
        </p:nvSpPr>
        <p:spPr>
          <a:xfrm>
            <a:off x="0" y="5000636"/>
            <a:ext cx="8929718" cy="1569660"/>
          </a:xfrm>
          <a:prstGeom prst="rect">
            <a:avLst/>
          </a:prstGeom>
          <a:noFill/>
        </p:spPr>
        <p:txBody>
          <a:bodyPr wrap="square" rtlCol="1">
            <a:spAutoFit/>
          </a:bodyPr>
          <a:lstStyle/>
          <a:p>
            <a:pPr algn="ctr"/>
            <a:r>
              <a:rPr lang="ar-SY" sz="4800" dirty="0" smtClean="0">
                <a:solidFill>
                  <a:srgbClr val="FFFF00"/>
                </a:solidFill>
              </a:rPr>
              <a:t>لقد غزا المحيطات في بحثه الدؤوب عن قطعته الناقصة</a:t>
            </a:r>
            <a:endParaRPr lang="ar-SY" sz="4800" dirty="0">
              <a:solidFill>
                <a:srgbClr val="FFFF00"/>
              </a:solidFill>
            </a:endParaRPr>
          </a:p>
        </p:txBody>
      </p:sp>
    </p:spTree>
  </p:cSld>
  <p:clrMapOvr>
    <a:masterClrMapping/>
  </p:clrMapOvr>
  <p:transition spd="slow">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an0008.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214282" y="642918"/>
            <a:ext cx="8929718" cy="369332"/>
          </a:xfrm>
          <a:prstGeom prst="rect">
            <a:avLst/>
          </a:prstGeom>
          <a:noFill/>
        </p:spPr>
        <p:txBody>
          <a:bodyPr wrap="square" rtlCol="1">
            <a:spAutoFit/>
          </a:bodyPr>
          <a:lstStyle/>
          <a:p>
            <a:endParaRPr lang="ar-SY"/>
          </a:p>
        </p:txBody>
      </p:sp>
      <p:sp>
        <p:nvSpPr>
          <p:cNvPr id="6" name="TextBox 5"/>
          <p:cNvSpPr txBox="1"/>
          <p:nvPr/>
        </p:nvSpPr>
        <p:spPr>
          <a:xfrm>
            <a:off x="0" y="0"/>
            <a:ext cx="2857489" cy="6863417"/>
          </a:xfrm>
          <a:prstGeom prst="rect">
            <a:avLst/>
          </a:prstGeom>
          <a:noFill/>
        </p:spPr>
        <p:txBody>
          <a:bodyPr wrap="square" rtlCol="1">
            <a:spAutoFit/>
          </a:bodyPr>
          <a:lstStyle/>
          <a:p>
            <a:pPr rtl="1"/>
            <a:r>
              <a:rPr lang="ar-SY" sz="4400" dirty="0" smtClean="0">
                <a:solidFill>
                  <a:schemeClr val="accent2">
                    <a:lumMod val="60000"/>
                    <a:lumOff val="40000"/>
                  </a:schemeClr>
                </a:solidFill>
              </a:rPr>
              <a:t>وقطع الجبال وهو يراقب كل حركة صغيرة كانت ام كبيرة, صارخا بأعلى صوته أني أبحث عن قطعتي الصغيرة الناقصة</a:t>
            </a:r>
            <a:endParaRPr lang="ar-SY" sz="4400" dirty="0">
              <a:solidFill>
                <a:schemeClr val="accent2">
                  <a:lumMod val="60000"/>
                  <a:lumOff val="40000"/>
                </a:schemeClr>
              </a:solidFill>
            </a:endParaRPr>
          </a:p>
        </p:txBody>
      </p:sp>
    </p:spTree>
  </p:cSld>
  <p:clrMapOvr>
    <a:masterClrMapping/>
  </p:clrMapOvr>
  <p:transition spd="slow">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29718" cy="45719"/>
          </a:xfrm>
        </p:spPr>
        <p:txBody>
          <a:bodyPr>
            <a:noAutofit/>
          </a:bodyPr>
          <a:lstStyle/>
          <a:p>
            <a:pPr rtl="1"/>
            <a:r>
              <a:rPr lang="en-US" sz="3200" dirty="0" smtClean="0">
                <a:solidFill>
                  <a:srgbClr val="C00000"/>
                </a:solidFill>
              </a:rPr>
              <a:t/>
            </a:r>
            <a:br>
              <a:rPr lang="en-US" sz="3200" dirty="0" smtClean="0">
                <a:solidFill>
                  <a:srgbClr val="C00000"/>
                </a:solidFill>
              </a:rPr>
            </a:br>
            <a:endParaRPr lang="en-US" sz="3200" dirty="0">
              <a:solidFill>
                <a:srgbClr val="C00000"/>
              </a:solidFill>
            </a:endParaRPr>
          </a:p>
        </p:txBody>
      </p:sp>
      <p:pic>
        <p:nvPicPr>
          <p:cNvPr id="4" name="Content Placeholder 3" descr="scan0007.jpg"/>
          <p:cNvPicPr>
            <a:picLocks noGrp="1" noChangeAspect="1"/>
          </p:cNvPicPr>
          <p:nvPr>
            <p:ph idx="1"/>
          </p:nvPr>
        </p:nvPicPr>
        <p:blipFill>
          <a:blip r:embed="rId2" cstate="print"/>
          <a:stretch>
            <a:fillRect/>
          </a:stretch>
        </p:blipFill>
        <p:spPr>
          <a:xfrm>
            <a:off x="0" y="1"/>
            <a:ext cx="9144000" cy="6858000"/>
          </a:xfrm>
        </p:spPr>
      </p:pic>
      <p:sp>
        <p:nvSpPr>
          <p:cNvPr id="5" name="Rectangle 4"/>
          <p:cNvSpPr/>
          <p:nvPr/>
        </p:nvSpPr>
        <p:spPr>
          <a:xfrm>
            <a:off x="0" y="1"/>
            <a:ext cx="8858280" cy="1938992"/>
          </a:xfrm>
          <a:prstGeom prst="rect">
            <a:avLst/>
          </a:prstGeom>
        </p:spPr>
        <p:txBody>
          <a:bodyPr wrap="square">
            <a:spAutoFit/>
          </a:bodyPr>
          <a:lstStyle/>
          <a:p>
            <a:pPr algn="r"/>
            <a:r>
              <a:rPr lang="ar-SY" sz="4000" dirty="0" smtClean="0">
                <a:solidFill>
                  <a:srgbClr val="FFFF00"/>
                </a:solidFill>
              </a:rPr>
              <a:t>وفي يوم صرخ لقد وجدتها لكن القطعة قالت له:انتظر فأنا لست القطعة التي تنقصك في الحقيقة أنا لست قطعة من أحد كما انني غير تابعة لأحد فأنا ملك نفسي</a:t>
            </a:r>
            <a:endParaRPr lang="en-GB" sz="4000" dirty="0">
              <a:solidFill>
                <a:srgbClr val="FFFF00"/>
              </a:solidFill>
            </a:endParaRPr>
          </a:p>
        </p:txBody>
      </p:sp>
    </p:spTree>
  </p:cSld>
  <p:clrMapOvr>
    <a:masterClrMapping/>
  </p:clrMapOvr>
  <p:transition spd="slow">
    <p:wheel/>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287</TotalTime>
  <Words>395</Words>
  <Application>Microsoft Office PowerPoint</Application>
  <PresentationFormat>On-screen Show (4:3)</PresentationFormat>
  <Paragraphs>25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Slide 1</vt:lpstr>
      <vt:lpstr>Slide 2</vt:lpstr>
      <vt:lpstr>Slide 3</vt:lpstr>
      <vt:lpstr>Slide 4</vt:lpstr>
      <vt:lpstr>Slide 5</vt:lpstr>
      <vt:lpstr>Slide 6</vt:lpstr>
      <vt:lpstr>Slide 7</vt:lpstr>
      <vt:lpstr>Slide 8</vt:lpstr>
      <vt:lpstr> </vt:lpstr>
      <vt:lpstr>Slide 10</vt:lpstr>
      <vt:lpstr>Slide 11</vt:lpstr>
      <vt:lpstr>Slide 12</vt:lpstr>
      <vt:lpstr>Slide 13</vt:lpstr>
      <vt:lpstr>.....</vt:lpstr>
      <vt:lpstr>Slide 15</vt:lpstr>
      <vt:lpstr>Slide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39</cp:revision>
  <dcterms:created xsi:type="dcterms:W3CDTF">2011-04-03T07:34:19Z</dcterms:created>
  <dcterms:modified xsi:type="dcterms:W3CDTF">2012-07-02T01:17:26Z</dcterms:modified>
</cp:coreProperties>
</file>