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638800"/>
            <a:ext cx="6629400" cy="685800"/>
          </a:xfrm>
        </p:spPr>
        <p:txBody>
          <a:bodyPr>
            <a:noAutofit/>
          </a:bodyPr>
          <a:lstStyle/>
          <a:p>
            <a:r>
              <a:rPr lang="ar-EG" sz="4000" dirty="0" smtClean="0">
                <a:solidFill>
                  <a:schemeClr val="tx1"/>
                </a:solidFill>
              </a:rPr>
              <a:t>فى كل صباح كان بائع الماء يذهب إلى ضفة لنهر .......</a:t>
            </a:r>
            <a:endParaRPr lang="ar-EG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catherine\قصص سلوكيات للكبار\الجرة المكسورة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28600"/>
            <a:ext cx="7620000" cy="5333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وأنت من دون علمك ، ومن دون إرادتك كنت تسقينها كل يوم ...</a:t>
            </a:r>
            <a:endParaRPr lang="ar-EG" dirty="0"/>
          </a:p>
        </p:txBody>
      </p:sp>
      <p:pic>
        <p:nvPicPr>
          <p:cNvPr id="10242" name="Picture 2" descr="D:\catherine\قصص سلوكيات للكبار\الجرة المكسورة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533400"/>
            <a:ext cx="83058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81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لا تنسى يا عزيزيتى ، بأننا جميعا مشروخين بشكل ما ...</a:t>
            </a:r>
            <a:endParaRPr lang="ar-EG" dirty="0"/>
          </a:p>
        </p:txBody>
      </p:sp>
      <p:pic>
        <p:nvPicPr>
          <p:cNvPr id="11266" name="Picture 2" descr="D:\catherine\قصص سلوكيات للكبار\الجرة المكسورة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74676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10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ولكن إذا ما سلمنا أنفسنا إلى الله ، فهو يعرف كيف يصنع منا العجائب.</a:t>
            </a:r>
            <a:endParaRPr lang="ar-EG" dirty="0"/>
          </a:p>
        </p:txBody>
      </p:sp>
      <p:pic>
        <p:nvPicPr>
          <p:cNvPr id="12290" name="Picture 2" descr="D:\catherine\قصص سلوكيات للكبار\الجرة المكسورة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0772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rmAutofit/>
          </a:bodyPr>
          <a:lstStyle/>
          <a:p>
            <a:r>
              <a:rPr lang="ar-EG" dirty="0" smtClean="0"/>
              <a:t>ليملئ جرتيه بالماء ....</a:t>
            </a:r>
            <a:endParaRPr lang="ar-EG" dirty="0"/>
          </a:p>
        </p:txBody>
      </p:sp>
      <p:pic>
        <p:nvPicPr>
          <p:cNvPr id="2050" name="Picture 2" descr="D:\catherine\قصص سلوكيات للكبار\الجرة المكسورة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799"/>
            <a:ext cx="7924800" cy="5553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ثم يذهب بعد ذلك باتجاه القرية ليوزع الماء على زبائنه ...</a:t>
            </a:r>
            <a:endParaRPr lang="ar-EG" dirty="0"/>
          </a:p>
        </p:txBody>
      </p:sp>
      <p:pic>
        <p:nvPicPr>
          <p:cNvPr id="3074" name="Picture 2" descr="D:\catherine\قصص سلوكيات للكبار\الجرة المكسورة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807720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كانت إحدى لجرتين تحس بنفسها أدنى من الجرة الأخرى ، وقررت أن تكلم المعلم فى المساء ...</a:t>
            </a:r>
            <a:endParaRPr lang="ar-EG" dirty="0"/>
          </a:p>
        </p:txBody>
      </p:sp>
      <p:pic>
        <p:nvPicPr>
          <p:cNvPr id="4098" name="Picture 2" descr="D:\catherine\قصص سلوكيات للكبار\الجرة المكسورة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7772400" cy="5042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عفواً يا معلمى ، ولكننى أعرف قدراتى ، أنت تفقد الكثير من المال بسببى ، لأننى أصل إلى القرية نصف ممتلئة ، آسفة ، أرجوك أن تعذر ضعفى ...</a:t>
            </a:r>
            <a:endParaRPr lang="ar-EG" dirty="0"/>
          </a:p>
        </p:txBody>
      </p:sp>
      <p:pic>
        <p:nvPicPr>
          <p:cNvPr id="5122" name="Picture 2" descr="D:\catherine\قصص سلوكيات للكبار\الجرة المكسورة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"/>
            <a:ext cx="762000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181600"/>
            <a:ext cx="8229600" cy="1143000"/>
          </a:xfrm>
        </p:spPr>
        <p:txBody>
          <a:bodyPr>
            <a:normAutofit fontScale="90000"/>
          </a:bodyPr>
          <a:lstStyle/>
          <a:p>
            <a:pPr rtl="1"/>
            <a:r>
              <a:rPr lang="ar-EG" dirty="0" smtClean="0"/>
              <a:t>فى الغد ، أثناء الطريق نحو القرية ، سأل المعلم الجرة المكسورة 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ar-EG" dirty="0" smtClean="0"/>
              <a:t>انظرى إلى حافة الطريق ...</a:t>
            </a:r>
            <a:endParaRPr lang="ar-EG" dirty="0"/>
          </a:p>
        </p:txBody>
      </p:sp>
      <p:pic>
        <p:nvPicPr>
          <p:cNvPr id="6146" name="Picture 2" descr="D:\catherine\قصص سلوكيات للكبار\الجرة المكسورة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04800"/>
            <a:ext cx="708660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10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هذا جميل إنه ممتلئ بالورود ... أجابته الجرة ...</a:t>
            </a:r>
            <a:endParaRPr lang="ar-EG" dirty="0"/>
          </a:p>
        </p:txBody>
      </p:sp>
      <p:pic>
        <p:nvPicPr>
          <p:cNvPr id="7170" name="Picture 2" descr="D:\catherine\قصص سلوكيات للكبار\الجرة المكسورة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8600"/>
            <a:ext cx="72390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هذا بفضلك ، قال المعلم ، فأنت من يسقى كل هذه الحافة من الطريق ...</a:t>
            </a:r>
            <a:endParaRPr lang="ar-EG" dirty="0"/>
          </a:p>
        </p:txBody>
      </p:sp>
      <p:pic>
        <p:nvPicPr>
          <p:cNvPr id="8194" name="Picture 2" descr="D:\catherine\قصص سلوكيات للكبار\الجرة المكسورة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950972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57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EG" dirty="0" smtClean="0"/>
              <a:t>وأنا اشتريت مجموعة من بذور الورود ورميتها على طول حافة الطريق ...</a:t>
            </a:r>
            <a:endParaRPr lang="ar-EG" dirty="0"/>
          </a:p>
        </p:txBody>
      </p:sp>
      <p:pic>
        <p:nvPicPr>
          <p:cNvPr id="9218" name="Picture 2" descr="D:\catherine\قصص سلوكيات للكبار\الجرة المكسورة\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77724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160</Words>
  <Application>Microsoft Office PowerPoint</Application>
  <PresentationFormat>On-screen Show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ليملئ جرتيه بالماء ....</vt:lpstr>
      <vt:lpstr>ثم يذهب بعد ذلك باتجاه القرية ليوزع الماء على زبائنه ...</vt:lpstr>
      <vt:lpstr>كانت إحدى لجرتين تحس بنفسها أدنى من الجرة الأخرى ، وقررت أن تكلم المعلم فى المساء ...</vt:lpstr>
      <vt:lpstr>عفواً يا معلمى ، ولكننى أعرف قدراتى ، أنت تفقد الكثير من المال بسببى ، لأننى أصل إلى القرية نصف ممتلئة ، آسفة ، أرجوك أن تعذر ضعفى ...</vt:lpstr>
      <vt:lpstr>فى الغد ، أثناء الطريق نحو القرية ، سأل المعلم الجرة المكسورة : انظرى إلى حافة الطريق ...</vt:lpstr>
      <vt:lpstr>هذا جميل إنه ممتلئ بالورود ... أجابته الجرة ...</vt:lpstr>
      <vt:lpstr>هذا بفضلك ، قال المعلم ، فأنت من يسقى كل هذه الحافة من الطريق ...</vt:lpstr>
      <vt:lpstr>وأنا اشتريت مجموعة من بذور الورود ورميتها على طول حافة الطريق ...</vt:lpstr>
      <vt:lpstr>وأنت من دون علمك ، ومن دون إرادتك كنت تسقينها كل يوم ...</vt:lpstr>
      <vt:lpstr>لا تنسى يا عزيزيتى ، بأننا جميعا مشروخين بشكل ما ...</vt:lpstr>
      <vt:lpstr>ولكن إذا ما سلمنا أنفسنا إلى الله ، فهو يعرف كيف يصنع منا العجائب.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New</dc:creator>
  <cp:lastModifiedBy>New</cp:lastModifiedBy>
  <cp:revision>3</cp:revision>
  <dcterms:created xsi:type="dcterms:W3CDTF">2006-08-16T00:00:00Z</dcterms:created>
  <dcterms:modified xsi:type="dcterms:W3CDTF">2017-04-04T09:56:45Z</dcterms:modified>
</cp:coreProperties>
</file>