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DD1E9-0014-4496-8CA0-90316B53B77E}" type="datetimeFigureOut">
              <a:rPr lang="en-US" smtClean="0"/>
              <a:pPr/>
              <a:t>3/4/2013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B3E9E-07D8-477E-ACEB-FC1E31C6078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0720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072074"/>
            <a:ext cx="9144000" cy="18158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قال الله لصموئيل النبي:“ املأ كأسك بالزيت واذهب الى بيت يسى في بيت لحم , لأني قد اخترت واحدا من أبناءه ليكون ملكا بدلا من شاول“. خاف صموئيل من أن يعلم الملك شاول بالأمر ويقتله, لكن الله أصر عليه وعلمه ماذا عليه أن يفعل.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C00000"/>
                </a:solidFill>
              </a:rPr>
              <a:t>عمل صموئيل كما طلب منه الله, وعند وصوله الى بيت لحم استقبله شيوخ البلدة وتسألوا ما عسى أن يكون سبب مجيئه اليهم؟ فأعلمهم صاموئيل برغبته في تقديم ذبيحة لله , وحضر الذبيحة ودعى يسى وأبناءه اليها...</a:t>
            </a:r>
            <a:endParaRPr lang="en-GB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002060"/>
                </a:solidFill>
              </a:rPr>
              <a:t>عند وصولهم لمح صاموئيل الأبن البكر ليسى فقال لنفسه:“ بالتأكيد هذا هو من اختاره الله لكن الله أجابه:“ لا تنظر الى المظهر يا صاموئيل , فأنا لم اختاره أنتم البشر تنظرون الى المظهر أما الله فينظر الى القلوب“...</a:t>
            </a:r>
            <a:endParaRPr lang="en-GB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0720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072074"/>
            <a:ext cx="9144000" cy="18158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مر بقية أبناء يسى أمام صاموئيل ليرحبوا به , ولكن الله لم يختار أي واحد من بينهم ونقل صاموئيل رغبة الله الى يسى :“ ان الله لم يختار أي واحد من هؤلاء اليس لديك أبناء آخرين ”؟ فقال له يسى :“ لقد بقي لدي داوود أصغر أبنائي ولكنه الآن في المرعى يرعى القطيع“...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</a:rPr>
              <a:t>” ولكننا لن نجلس على المائدة قبل أن يكتمل عدد أبناؤك ” , فأرسل يسى وراء داوود , كان شاب جميل ذو نظرة جذابة ...</a:t>
            </a:r>
            <a:endParaRPr lang="en-GB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فقال الله لصاموئيل:“ هذا هو من اخترته فامسحه بزيتك المقدس“. أخذ صاموئيل الزيت المقدس ومسح رأس داوود أمام كل أخوته فنزل عليه روح الله منذ تلك الساعة.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-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334" y="0"/>
            <a:ext cx="485333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237</Words>
  <Application>Microsoft Office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2</cp:revision>
  <dcterms:created xsi:type="dcterms:W3CDTF">2013-03-05T01:41:21Z</dcterms:created>
  <dcterms:modified xsi:type="dcterms:W3CDTF">2013-03-05T05:23:35Z</dcterms:modified>
</cp:coreProperties>
</file>