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9B200-C183-46D7-B0AE-101F3973EEAD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2213-7003-40CA-AF38-6C324BFB722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>
          <a:xfrm>
            <a:off x="1857356" y="428604"/>
            <a:ext cx="5857916" cy="5786478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/>
              <a:t>يسوع يشفي </a:t>
            </a:r>
            <a:endParaRPr lang="en-GB" sz="4800" b="1" dirty="0"/>
          </a:p>
          <a:p>
            <a:pPr algn="ctr"/>
            <a:r>
              <a:rPr lang="ar-SY" sz="4800" b="1" dirty="0" smtClean="0"/>
              <a:t>فتاة صغيرة طاليتا</a:t>
            </a:r>
            <a:endParaRPr lang="en-GB" sz="48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2945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9454" y="0"/>
            <a:ext cx="2214546" cy="68634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/>
              <a:t>ففرح الجميع بقيامة الفتاة الصغيرة وراح الناس يخبرون بأعمال الرب العظيمة ويمجدونه</a:t>
            </a:r>
          </a:p>
          <a:p>
            <a:pPr algn="r" rtl="1"/>
            <a:endParaRPr lang="ar-SY" sz="4000" dirty="0" smtClean="0"/>
          </a:p>
          <a:p>
            <a:pPr algn="r" rtl="1"/>
            <a:endParaRPr lang="en-GB" sz="40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" y="0"/>
            <a:ext cx="9139707" cy="685800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C00000"/>
                </a:solidFill>
              </a:rPr>
              <a:t>ازدحم الجمع حول يسوع فجاء أحد رؤساء المجمع اسمه يائيروس</a:t>
            </a:r>
            <a:endParaRPr lang="en-GB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86578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2264" y="0"/>
            <a:ext cx="2571736" cy="68634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فلما رآى يسوع ارتمى على قدميه وسأله ملحا قال:“ ابنتي الصغيرة مشرفة على الموت فتعال وضع يديك عليها لتبرأ وتحيا“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dirty="0" smtClean="0">
                <a:solidFill>
                  <a:srgbClr val="FF0000"/>
                </a:solidFill>
              </a:rPr>
              <a:t>فذهب يسوع معه وتبعه جمع كثير يزحمه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1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14950"/>
            <a:ext cx="9144000" cy="1754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002060"/>
                </a:solidFill>
              </a:rPr>
              <a:t>ولكن وصل اناس من عند يائيروس يقولون :“ ماتت ابنتك فلم تزعج المعلم ؟ فلم يبال يسوع بهذا الكلام بل قال ليائيروس ” لا تخف آمن فحسب“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435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002060"/>
                </a:solidFill>
              </a:rPr>
              <a:t>لما وصلوا الى الدار دخل يسوع وقال لهم :“ لماذا تبكون ؟ لم تمت الصبية وانما نائمة فضحكوا منه</a:t>
            </a:r>
            <a:r>
              <a:rPr lang="ar-SY" sz="3600" dirty="0" smtClean="0"/>
              <a:t> </a:t>
            </a:r>
            <a:endParaRPr lang="en-GB" sz="3600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16" y="0"/>
            <a:ext cx="2285984" cy="685800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FF00"/>
                </a:solidFill>
              </a:rPr>
              <a:t>أما يسوع أخرجهم جميعا وسار بأبي الصبية وأمها ودخل الى حيث كانت الصبية فأخذ بيد الصبية وقال لها :“ طليتا قوم أي يا صبية أقل لك :“ قومي“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002060"/>
                </a:solidFill>
              </a:rPr>
              <a:t>فقامت الصبية لوقتها وأخذت تمشي وكانت ابنة اثنتي عشر سنة 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C00000"/>
                </a:solidFill>
              </a:rPr>
              <a:t>فدهشوا أشد الدهش فأوصاهم يسوع مشددا عليهم ألا يعلم أحد بذلك وأمرهم أن يطعموها</a:t>
            </a:r>
            <a:r>
              <a:rPr lang="ar-SY" dirty="0" smtClean="0">
                <a:solidFill>
                  <a:srgbClr val="C00000"/>
                </a:solidFill>
              </a:rPr>
              <a:t> 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157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8</cp:revision>
  <dcterms:created xsi:type="dcterms:W3CDTF">2012-07-08T22:41:43Z</dcterms:created>
  <dcterms:modified xsi:type="dcterms:W3CDTF">2012-10-16T23:29:41Z</dcterms:modified>
</cp:coreProperties>
</file>