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CC673-2B7E-4F49-8EB2-F9C104EBBD10}" type="datetimeFigureOut">
              <a:rPr lang="en-US" smtClean="0"/>
              <a:pPr/>
              <a:t>10/30/2012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15BCD-4139-488C-B1F1-B76B85F3AFD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Horizontal Scroll 2"/>
          <p:cNvSpPr/>
          <p:nvPr/>
        </p:nvSpPr>
        <p:spPr>
          <a:xfrm>
            <a:off x="2714612" y="4143380"/>
            <a:ext cx="3643338" cy="178595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6000" b="1" dirty="0" smtClean="0">
                <a:solidFill>
                  <a:schemeClr val="tx1"/>
                </a:solidFill>
              </a:rPr>
              <a:t>رأيت شمسه</a:t>
            </a:r>
            <a:endParaRPr lang="en-GB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ar-SY" sz="3600" b="1" dirty="0" smtClean="0">
                <a:solidFill>
                  <a:srgbClr val="FFFF00"/>
                </a:solidFill>
              </a:rPr>
              <a:t>حتى </a:t>
            </a:r>
            <a:r>
              <a:rPr lang="ar-SY" sz="3600" b="1" dirty="0" smtClean="0">
                <a:solidFill>
                  <a:srgbClr val="FFFF00"/>
                </a:solidFill>
              </a:rPr>
              <a:t>لم أوصي على الأغراض اللازمة من أجل الميلاد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2" y="0"/>
            <a:ext cx="9133208" cy="5857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857892"/>
            <a:ext cx="9144000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bg1"/>
                </a:solidFill>
              </a:rPr>
              <a:t>كيف تريدونني أن أوصي والمعامل نفسها لم تنتج بعد موديلاتها الجديدة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89" y="0"/>
            <a:ext cx="9157689" cy="6286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لم يتبقى لدينا الوقت لوضع توقيت جديد للقطارات الخاصة والباصات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002060"/>
                </a:solidFill>
              </a:rPr>
              <a:t>الميلاد </a:t>
            </a:r>
            <a:r>
              <a:rPr lang="ar-SY" sz="4000" b="1" dirty="0" smtClean="0">
                <a:solidFill>
                  <a:srgbClr val="002060"/>
                </a:solidFill>
              </a:rPr>
              <a:t>في </a:t>
            </a:r>
            <a:r>
              <a:rPr lang="ar-SY" sz="4000" b="1" dirty="0" smtClean="0">
                <a:solidFill>
                  <a:srgbClr val="002060"/>
                </a:solidFill>
              </a:rPr>
              <a:t>25 كانون الأول هذا مكتوب</a:t>
            </a:r>
            <a:endParaRPr lang="en-GB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72132" y="857232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000" dirty="0" smtClean="0">
                <a:solidFill>
                  <a:schemeClr val="accent2">
                    <a:lumMod val="75000"/>
                  </a:schemeClr>
                </a:solidFill>
              </a:rPr>
              <a:t>هذا مكتوب</a:t>
            </a:r>
            <a:endParaRPr lang="en-GB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20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6314" y="1142984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000" dirty="0" smtClean="0">
                <a:solidFill>
                  <a:srgbClr val="C00000"/>
                </a:solidFill>
              </a:rPr>
              <a:t>هذا مكتوب</a:t>
            </a:r>
            <a:endParaRPr lang="en-GB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4291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dirty="0" smtClean="0"/>
              <a:t>هذا مكتوب في كل الكتب الكنسية الميلاد في 25 كانون الأول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5715016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600" dirty="0" smtClean="0">
                <a:solidFill>
                  <a:schemeClr val="bg1"/>
                </a:solidFill>
              </a:rPr>
              <a:t>واذا كان هذا الكلام صحيح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22" y="0"/>
            <a:ext cx="9156122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43645"/>
            <a:ext cx="6072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SY" sz="3600" dirty="0" smtClean="0">
                <a:solidFill>
                  <a:schemeClr val="bg1"/>
                </a:solidFill>
              </a:rPr>
              <a:t>لقد نظرت للشارع من </a:t>
            </a:r>
            <a:r>
              <a:rPr lang="ar-SY" sz="3600" dirty="0" smtClean="0">
                <a:solidFill>
                  <a:schemeClr val="bg1"/>
                </a:solidFill>
              </a:rPr>
              <a:t>أعالي نافذتي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27" y="0"/>
            <a:ext cx="915682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00768"/>
            <a:ext cx="585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لم يبدو لي أي شيء لم يظهر لي شيء ابدا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670" y="5929330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ركضت وركضت حتى البلدية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71736" y="4714884"/>
            <a:ext cx="6572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dirty="0" smtClean="0">
                <a:solidFill>
                  <a:schemeClr val="bg1"/>
                </a:solidFill>
              </a:rPr>
              <a:t>ولكن ذلك كان دون فائدة </a:t>
            </a:r>
          </a:p>
          <a:p>
            <a:pPr algn="r" rtl="1"/>
            <a:r>
              <a:rPr lang="ar-SY" sz="3200" dirty="0" smtClean="0">
                <a:solidFill>
                  <a:schemeClr val="bg1"/>
                </a:solidFill>
              </a:rPr>
              <a:t>لم يظهر لي شيئ ابدا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03007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14" y="0"/>
            <a:ext cx="9154114" cy="68580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2" y="0"/>
            <a:ext cx="913320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142852"/>
            <a:ext cx="478634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0000"/>
                </a:solidFill>
              </a:rPr>
              <a:t>لقد تبخر حلمي فالساحة فارغة</a:t>
            </a:r>
          </a:p>
          <a:p>
            <a:pPr algn="r"/>
            <a:endParaRPr lang="en-GB" sz="3200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43174" y="1643050"/>
            <a:ext cx="650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000" b="1" dirty="0" smtClean="0">
                <a:solidFill>
                  <a:schemeClr val="bg1"/>
                </a:solidFill>
              </a:rPr>
              <a:t>النهار كله كئيب لم يظهر لي شيء ابدا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6122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C00000"/>
                </a:solidFill>
              </a:rPr>
              <a:t>لقد استيقظت الحياة فقد ولد الآن طفل لقد رأيت عبر النافذة شمسه ترتفع في السماء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9622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chemeClr val="bg1"/>
                </a:solidFill>
              </a:rPr>
              <a:t>نعلمكم :“ هذه السنة ولأسباب فوق ارادتنا فان عيد الميلاد سيغير موعده الى شهر حزيران. 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23574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أتى كمجهول لا نعرفه مهيئا لنا مفاجأة من أجل زمن الكرز الميلاد عاد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994" y="0"/>
            <a:ext cx="9187994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59293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929330"/>
            <a:ext cx="914400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rgbClr val="FF0000"/>
                </a:solidFill>
              </a:rPr>
              <a:t>في هذا الوقت فان كل من عرف بهذا التغيير في التاريخ اخذوا بالتوقيع على عريضة من اجل الدفاع عن الميلاد في 25 كانون الأول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57686" y="5715016"/>
            <a:ext cx="4786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هل وصلت انا الآن الى هدفي</a:t>
            </a:r>
            <a:endParaRPr lang="en-GB" sz="3600" b="1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9165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00636"/>
            <a:ext cx="8715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002060"/>
                </a:solidFill>
              </a:rPr>
              <a:t>لماذا تبقى انت هنا وتنظر لهن وهن يذهبن تحرك من هنا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670" y="5786454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400" b="1" dirty="0" smtClean="0">
                <a:solidFill>
                  <a:srgbClr val="C00000"/>
                </a:solidFill>
              </a:rPr>
              <a:t>وانا عاودت الذهاب</a:t>
            </a:r>
            <a:endParaRPr lang="en-GB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488" y="5429264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rgbClr val="FFFF00"/>
                </a:solidFill>
              </a:rPr>
              <a:t>عبر طريق آخر</a:t>
            </a:r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22" y="0"/>
            <a:ext cx="915612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0136892">
            <a:off x="714348" y="1142984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دون ضجة ودون صراخ وصل الميلاد الى الساحة حتى اخر الممرات في ازقة الحي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chemeClr val="bg1"/>
                </a:solidFill>
              </a:rPr>
              <a:t>نعلن لكم ولأسباب خارجة عن ارادتنا فان شهر حزيران سيشهد عيد ميلاد عوضا عن شهر كانون الأول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57" y="0"/>
            <a:ext cx="9191657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5286388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3200" b="1" dirty="0" smtClean="0">
                <a:solidFill>
                  <a:srgbClr val="FFFF00"/>
                </a:solidFill>
              </a:rPr>
              <a:t>لقد رأيت شمسه تسطع استيقظت الحياة فقد ولد لنا طفل 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36" y="571501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>
                <a:solidFill>
                  <a:srgbClr val="FFFF00"/>
                </a:solidFill>
              </a:rPr>
              <a:t>رأيت عبر النافذة اشراقة شمسه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27" y="0"/>
            <a:ext cx="9156827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rgbClr val="FFFF00"/>
                </a:solidFill>
              </a:rPr>
              <a:t>نعلن لكم ولأسباب فوق ارادتنا ان عيد الميلاد لهذه السنة سيأتي في شهر حزيران.</a:t>
            </a:r>
            <a:endParaRPr lang="en-GB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743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dirty="0" smtClean="0">
                <a:solidFill>
                  <a:srgbClr val="FFFF00"/>
                </a:solidFill>
              </a:rPr>
              <a:t>نعلن لكم ولأسباب خارجة عن ارادتنا...</a:t>
            </a:r>
            <a:endParaRPr lang="en-GB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86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أن عيد الميلاد سوف يكون في شهر حزيران عوضا عن كانون الأول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578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86388"/>
            <a:ext cx="9144000" cy="15696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/>
            <a:r>
              <a:rPr lang="ar-SY" sz="3200" b="1" dirty="0" smtClean="0">
                <a:solidFill>
                  <a:srgbClr val="FFFF00"/>
                </a:solidFill>
              </a:rPr>
              <a:t>في الشارع بدأ التجار يتذمرون لم يكونوا موافقين ففي شهر حزيران لا يوجد الكثير من الأصناف للطعام كما انه لن تتواجد القاقع لنحتفل بالميلاد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/>
              <a:t>سينقصنا أيضا الدواجن ولن يكون كبد دسم أيضا</a:t>
            </a:r>
            <a:endParaRPr lang="en-GB" sz="3600" b="1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307</Words>
  <Application>Microsoft Office PowerPoint</Application>
  <PresentationFormat>On-screen Show (4:3)</PresentationFormat>
  <Paragraphs>33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6</cp:revision>
  <dcterms:created xsi:type="dcterms:W3CDTF">2012-10-08T21:53:11Z</dcterms:created>
  <dcterms:modified xsi:type="dcterms:W3CDTF">2012-10-31T01:22:57Z</dcterms:modified>
</cp:coreProperties>
</file>