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0" r:id="rId17"/>
    <p:sldId id="271" r:id="rId18"/>
    <p:sldId id="269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4132E-AB5B-4699-8125-C84BA72F1E2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A8347-C389-43BC-9878-5A455607B6D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A8347-C389-43BC-9878-5A455607B6DF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F66B7-343C-489B-9BB5-82CCEF72722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Decision 1"/>
          <p:cNvSpPr/>
          <p:nvPr/>
        </p:nvSpPr>
        <p:spPr>
          <a:xfrm>
            <a:off x="1142976" y="1357298"/>
            <a:ext cx="7286676" cy="4500594"/>
          </a:xfrm>
          <a:prstGeom prst="flowChartDecisi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800" b="1" dirty="0" smtClean="0">
                <a:solidFill>
                  <a:srgbClr val="FFFF00"/>
                </a:solidFill>
              </a:rPr>
              <a:t>السامري الصالح</a:t>
            </a:r>
            <a:endParaRPr lang="en-GB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”هذا صحيح ممتاز فأنت تعرف اذن الجواب الصحيح عن سؤالك“ قال له يسوع.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7616" cy="5786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86454"/>
            <a:ext cx="9144000" cy="120032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” ولكن من علي أن أحب أيضا ”؟ أصر الفريسي . عندها قص عليه يسوع هذه القصة: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في يوم سافر رجل على الطريق بين القدس وأريحا وفي الطريق هاجمه اللصوص وضربوه وأخذوا منه كل ما يملك وتركوه جريحا على حافة الطريق.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286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وصادف أن مر من هناك كاهن في هيكل أورشليم وهوالذي يعلم الشعب كيف يطيع قوانين الله ولكنه عندما رأى الرجل ممددا على حافة الطريق , تظاهر بأنه لم يره وأسرع مكملا طريقه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ثم مر من هناك لاوي وهو أيضا يعمل في الهيكل في خدمة أولئك الذين يأتون ليمجدوا الله وعندما رأى الرجل المجروح اقترب ليراه بشكل أفضل لكنه أسرع في الهروب هو أيضا.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786454"/>
            <a:ext cx="9144000" cy="120032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وكان هناك سامري يسافر على الطريق نفسه وكما هو معلوم فان السامريين هم أعداء لليهود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ولكن عندما رأى الرجل المجروح ضمد جراحه وساعده للركوب على حماره واصطحبه الى الفندق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chemeClr val="bg1"/>
                </a:solidFill>
              </a:rPr>
              <a:t>وهناك استأجر له غرفة وسريرا ليرتاح عليه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ثم طلب من صاحب الفندق أن يعتني بالجريح وأعطاه مالا وقال له ان لم يكفي المال فسيكمل له ما يصرفه على الجريح عند عودته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0782"/>
            <a:ext cx="9144000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والآن سأطرح عليك سؤالا بعد أن سمعت هذه القصة برأيك من هو الذي أحب هذا الجريح بين هؤلاء الثلاثة ؟ قال يسوع </a:t>
            </a:r>
            <a:r>
              <a:rPr lang="ar-SY" sz="3200" dirty="0" smtClean="0">
                <a:solidFill>
                  <a:schemeClr val="bg1"/>
                </a:solidFill>
              </a:rPr>
              <a:t>.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chemeClr val="bg1"/>
                </a:solidFill>
              </a:rPr>
              <a:t>اذا ما حصل وكنت في يوم ما بحاجة الى مساعدة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941" y="0"/>
            <a:ext cx="9150941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b="1" dirty="0" smtClean="0">
                <a:solidFill>
                  <a:srgbClr val="FFFF00"/>
                </a:solidFill>
              </a:rPr>
              <a:t>انه ذاك الذي اهتم به وساعده قال الفريسي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43644"/>
            <a:ext cx="9144000" cy="70788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FF00"/>
                </a:solidFill>
              </a:rPr>
              <a:t>” هذا صحيح ” قال يسوع 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FF00"/>
                </a:solidFill>
              </a:rPr>
              <a:t>” والآن اذهب وقم انت بنفس العمل“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" y="0"/>
            <a:ext cx="9176454" cy="62150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>
                <a:solidFill>
                  <a:schemeClr val="bg1"/>
                </a:solidFill>
              </a:rPr>
              <a:t>السامري الصالح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6454" cy="5143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143512"/>
            <a:ext cx="9144000" cy="1754326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يا رب أنت تسمعني عندما أصلي .يا رب أنت تحبنا فنحن نستطيع أن نحب. فلتساعدنا محبتك </a:t>
            </a:r>
            <a:r>
              <a:rPr lang="ar-SY" sz="3600" b="1" smtClean="0">
                <a:solidFill>
                  <a:schemeClr val="bg1"/>
                </a:solidFill>
              </a:rPr>
              <a:t>وطيبتك أن </a:t>
            </a:r>
            <a:r>
              <a:rPr lang="ar-SY" sz="3600" b="1" dirty="0" smtClean="0">
                <a:solidFill>
                  <a:schemeClr val="bg1"/>
                </a:solidFill>
              </a:rPr>
              <a:t>نحب الآخرين وأن نكون محبين لأصدقائنا ولطفاء مع أعدائنا آمين 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22859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0000"/>
                </a:solidFill>
              </a:rPr>
              <a:t>وفجأة رأيت ذاك الذي يتكلف مشقة العناء ليتوقف للمساعدة . فلن تجد أي صعوبة في فهم هذه القصة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لقد كان يسوع يمضي الكثير من وقته في الكلام عن الله والأستماع الى الأسئلة التي يطرحها عليه الجميع والأجابة عليها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786454"/>
            <a:ext cx="9143999" cy="107721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r" rtl="1"/>
            <a:r>
              <a:rPr lang="ar-SY" sz="3200" b="1" dirty="0" smtClean="0">
                <a:solidFill>
                  <a:schemeClr val="bg1"/>
                </a:solidFill>
              </a:rPr>
              <a:t>وقد كان البعض يحاول أن يطرح عليه أسئلة صعبة ومحرجة على أمل أن يعطيهم اجابة خاطئة أو غير مقنعة فيسخر الناس منه.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15" y="0"/>
            <a:ext cx="9126585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وفي يوم سأله أحدهم :“ ماذا علي أن أفعل لأبقى صديق الله الى الأبد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وكونه فريسي يعلم اليهود عن ماهية الله فكان يعتقد نفسه بأنه يعرف الجواب الصحيح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فقال له يسوع :“ انك بالتأكيد قرأت كتب الشريعة وقانون الله فماذا تقول لك هذه الكتب ” ؟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تقول :“ أحبب الرب الهك ثم أحبب الآخرين وكن لطيفا مع أصدقائك“.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393</Words>
  <Application>Microsoft Office PowerPoint</Application>
  <PresentationFormat>On-screen Show (4:3)</PresentationFormat>
  <Paragraphs>25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8</cp:revision>
  <dcterms:created xsi:type="dcterms:W3CDTF">2012-07-14T18:34:41Z</dcterms:created>
  <dcterms:modified xsi:type="dcterms:W3CDTF">2012-12-22T02:12:39Z</dcterms:modified>
</cp:coreProperties>
</file>