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F0572-7477-4AC2-9E5C-B72CA12609C2}" type="datetimeFigureOut">
              <a:rPr lang="en-US" smtClean="0"/>
              <a:t>5/22/2018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B32DD-8549-4A43-9EE9-B2C45D34F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046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A4FF-2BBD-4748-94DC-D47866A9E492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54D4-B9F0-4065-B969-93763F9A44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A4FF-2BBD-4748-94DC-D47866A9E492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54D4-B9F0-4065-B969-93763F9A44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A4FF-2BBD-4748-94DC-D47866A9E492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54D4-B9F0-4065-B969-93763F9A44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A4FF-2BBD-4748-94DC-D47866A9E492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54D4-B9F0-4065-B969-93763F9A44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A4FF-2BBD-4748-94DC-D47866A9E492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54D4-B9F0-4065-B969-93763F9A44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A4FF-2BBD-4748-94DC-D47866A9E492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54D4-B9F0-4065-B969-93763F9A44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A4FF-2BBD-4748-94DC-D47866A9E492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54D4-B9F0-4065-B969-93763F9A44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A4FF-2BBD-4748-94DC-D47866A9E492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54D4-B9F0-4065-B969-93763F9A44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A4FF-2BBD-4748-94DC-D47866A9E492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54D4-B9F0-4065-B969-93763F9A44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A4FF-2BBD-4748-94DC-D47866A9E492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54D4-B9F0-4065-B969-93763F9A44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A4FF-2BBD-4748-94DC-D47866A9E492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54D4-B9F0-4065-B969-93763F9A44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8A4FF-2BBD-4748-94DC-D47866A9E492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F54D4-B9F0-4065-B969-93763F9A445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/>
          <p:cNvSpPr/>
          <p:nvPr/>
        </p:nvSpPr>
        <p:spPr>
          <a:xfrm rot="20296903">
            <a:off x="5214942" y="857232"/>
            <a:ext cx="3714776" cy="3214710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800" b="1" dirty="0" smtClean="0">
                <a:solidFill>
                  <a:srgbClr val="FFFF00"/>
                </a:solidFill>
              </a:rPr>
              <a:t>السامري الرحيم</a:t>
            </a:r>
            <a:endParaRPr lang="en-GB" sz="4800" b="1" dirty="0">
              <a:solidFill>
                <a:srgbClr val="FFFF00"/>
              </a:solidFill>
            </a:endParaRPr>
          </a:p>
        </p:txBody>
      </p:sp>
      <p:sp>
        <p:nvSpPr>
          <p:cNvPr id="3" name="Plaque 2"/>
          <p:cNvSpPr/>
          <p:nvPr/>
        </p:nvSpPr>
        <p:spPr>
          <a:xfrm rot="20511742">
            <a:off x="2218445" y="4411054"/>
            <a:ext cx="3534554" cy="2061823"/>
          </a:xfrm>
          <a:prstGeom prst="plaqu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400" b="1" dirty="0" smtClean="0">
                <a:solidFill>
                  <a:srgbClr val="002060"/>
                </a:solidFill>
              </a:rPr>
              <a:t>العبد الشرير</a:t>
            </a:r>
            <a:endParaRPr lang="en-GB" sz="4400" b="1" dirty="0">
              <a:solidFill>
                <a:srgbClr val="002060"/>
              </a:solidFill>
            </a:endParaRPr>
          </a:p>
        </p:txBody>
      </p:sp>
      <p:sp>
        <p:nvSpPr>
          <p:cNvPr id="5" name="Flowchart: Decision 4"/>
          <p:cNvSpPr/>
          <p:nvPr/>
        </p:nvSpPr>
        <p:spPr>
          <a:xfrm rot="1268064">
            <a:off x="357158" y="714356"/>
            <a:ext cx="4714908" cy="2786082"/>
          </a:xfrm>
          <a:prstGeom prst="flowChartDecis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000" b="1" dirty="0" smtClean="0"/>
              <a:t>الغني الجاهل</a:t>
            </a:r>
            <a:endParaRPr lang="en-GB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215082"/>
            <a:ext cx="9144001" cy="64633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ar-SY" sz="3600" b="1" dirty="0" smtClean="0">
                <a:solidFill>
                  <a:schemeClr val="bg1"/>
                </a:solidFill>
              </a:rPr>
              <a:t>فدنا منه وضمد جراحه وصب عليها زيتا وخمرا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205" y="0"/>
            <a:ext cx="9144000" cy="62150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ar-SY" dirty="0" smtClean="0"/>
              <a:t> </a:t>
            </a:r>
            <a:r>
              <a:rPr lang="ar-SY" sz="3600" b="1" dirty="0" smtClean="0">
                <a:solidFill>
                  <a:schemeClr val="bg1"/>
                </a:solidFill>
              </a:rPr>
              <a:t>ثم حمله على دابته وذهب به الى فندق واعتنى بأمره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7607" y="0"/>
            <a:ext cx="9181607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وفي الغد أخرج دينارين ودفعهما الى صاحب الفندق وقال :“ اعتن بأمره ومهما أنفقت زيادة على ذلك أؤديه اليك عند عودتي“.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فقال يسوع :“ فمن كان في رأيك من هؤلاء الثلاثة قريب الذي وقع بأيدي اللصوص ؟ فقال الرجل :“ الذي عامله بالرحمة“ فقال له يسوع :“ اذهب فاعمل أنت أيضا مثل ذلك“.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Horizontal Scroll 3"/>
          <p:cNvSpPr/>
          <p:nvPr/>
        </p:nvSpPr>
        <p:spPr>
          <a:xfrm>
            <a:off x="0" y="4714884"/>
            <a:ext cx="7500958" cy="2643206"/>
          </a:xfrm>
          <a:prstGeom prst="horizontalScroll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Y" sz="3200" dirty="0" smtClean="0"/>
              <a:t>قام أحد علماء الشريعة فسأل يسوع :“ يا معلم ماذا أعمل لأرث الحياة الأبدية ؟ فقال له يسوع :“ ماذا كتب في الشريعة“ ؟</a:t>
            </a:r>
          </a:p>
          <a:p>
            <a:pPr algn="r" rtl="1"/>
            <a:endParaRPr lang="ar-SY" sz="4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358281" cy="57150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فاجاب :“ أحبب الرب الهك بكل قلبك , وكل نفسك , وكل قوتك , وكل ذهنك , وأحبب قريبك كنفسك“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3578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فقال له يسوع :“ بالصواب أجبت اعمل هذا تحيا“ فأراد الرجل أن يزكي نفسه فقال ليسوع :“ومن هو قريبي؟  وضرب له يسوع هذا المثل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" y="0"/>
            <a:ext cx="9144000" cy="578645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كان رجل نازلا من أورشليم الى أريحا. فوقع بأيدي اللصوص. فعروه وانهالوا عليه بالضرب . ثم مضوا وقد تركوه بين حي وميت 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6024" y="0"/>
            <a:ext cx="9200024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742952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ar-SY" dirty="0"/>
          </a:p>
          <a:p>
            <a:pPr algn="ctr"/>
            <a:endParaRPr lang="ar-SY" dirty="0"/>
          </a:p>
          <a:p>
            <a:pPr algn="ctr"/>
            <a:endParaRPr lang="ar-SY" dirty="0"/>
          </a:p>
          <a:p>
            <a:pPr algn="ctr"/>
            <a:endParaRPr lang="ar-SY" dirty="0"/>
          </a:p>
        </p:txBody>
      </p:sp>
      <p:sp>
        <p:nvSpPr>
          <p:cNvPr id="4" name="Rectangle 3"/>
          <p:cNvSpPr/>
          <p:nvPr/>
        </p:nvSpPr>
        <p:spPr>
          <a:xfrm>
            <a:off x="0" y="5786454"/>
            <a:ext cx="9144000" cy="120032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ar-SY" sz="3200" b="1" dirty="0" smtClean="0">
                <a:solidFill>
                  <a:schemeClr val="bg1"/>
                </a:solidFill>
              </a:rPr>
              <a:t>فا</a:t>
            </a:r>
            <a:r>
              <a:rPr lang="ar-SY" sz="3600" b="1" dirty="0" smtClean="0">
                <a:solidFill>
                  <a:schemeClr val="bg1"/>
                </a:solidFill>
              </a:rPr>
              <a:t>تفق ان كاهنا كان نازلا في ذلك الطريق فرآه فمال عنه ومضى 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ar-SY" sz="3600" b="1" dirty="0" smtClean="0">
                <a:solidFill>
                  <a:schemeClr val="bg1"/>
                </a:solidFill>
              </a:rPr>
              <a:t>وكذلك وصل خادم الهيكل الى المكان فرآه فمال عنه ومضى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0642" y="0"/>
            <a:ext cx="9184642" cy="62150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ar-SY" sz="3600" b="1" dirty="0" smtClean="0">
                <a:solidFill>
                  <a:schemeClr val="bg1"/>
                </a:solidFill>
              </a:rPr>
              <a:t>ووصل اليه سامري </a:t>
            </a:r>
            <a:r>
              <a:rPr lang="ar-SY" sz="2800" b="1" dirty="0" smtClean="0">
                <a:solidFill>
                  <a:schemeClr val="bg1"/>
                </a:solidFill>
              </a:rPr>
              <a:t>(رجل غريب) </a:t>
            </a:r>
            <a:r>
              <a:rPr lang="ar-SY" sz="3600" b="1" dirty="0" smtClean="0">
                <a:solidFill>
                  <a:schemeClr val="bg1"/>
                </a:solidFill>
              </a:rPr>
              <a:t>مسافر ورآه فأشفق عليه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211</Words>
  <Application>Microsoft Office PowerPoint</Application>
  <PresentationFormat>On-screen Show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DELL</cp:lastModifiedBy>
  <cp:revision>12</cp:revision>
  <dcterms:created xsi:type="dcterms:W3CDTF">2012-07-17T22:23:07Z</dcterms:created>
  <dcterms:modified xsi:type="dcterms:W3CDTF">2018-05-22T08:57:54Z</dcterms:modified>
</cp:coreProperties>
</file>