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82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07541-B44F-492A-A0C1-A15142F1CB9D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225E8-65B4-421B-BCFA-0D136A9A8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3352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225E8-65B4-421B-BCFA-0D136A9A828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05207-C0A9-4D6D-A790-4F980DC4E450}" type="datetimeFigureOut">
              <a:rPr lang="en-US" smtClean="0"/>
              <a:pPr/>
              <a:t>10/21/2012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AFA26-3181-48B3-B2D0-2DDE5FC537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316" y="-1"/>
            <a:ext cx="9264316" cy="6858001"/>
          </a:xfrm>
          <a:prstGeom prst="rect">
            <a:avLst/>
          </a:prstGeom>
        </p:spPr>
      </p:pic>
      <p:sp>
        <p:nvSpPr>
          <p:cNvPr id="3" name="Horizontal Scroll 2"/>
          <p:cNvSpPr/>
          <p:nvPr/>
        </p:nvSpPr>
        <p:spPr>
          <a:xfrm>
            <a:off x="827584" y="0"/>
            <a:ext cx="7920880" cy="3429000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8800" b="1" dirty="0" smtClean="0">
                <a:solidFill>
                  <a:srgbClr val="C00000"/>
                </a:solidFill>
              </a:rPr>
              <a:t>السامري الرحيم</a:t>
            </a:r>
            <a:endParaRPr lang="en-GB" sz="8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307" y="0"/>
            <a:ext cx="9184307" cy="61436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/>
              <a:t>وفي الغد أخرج دينارين ودفعهما الى صاحب الفندق</a:t>
            </a:r>
            <a:endParaRPr lang="en-GB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600" b="1" dirty="0" smtClean="0"/>
              <a:t>وقال: ”اعتنن بأمره ومهما انفقت زيادة أؤديه اليك عند عودتي“.</a:t>
            </a:r>
            <a:endParaRPr lang="en-GB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29322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00760" y="-128528"/>
            <a:ext cx="3143240" cy="69865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واذا أحد علماء الشريعة قد قام ليحرجه: يا معلم ماذا أفعل لأرث الحياة الأبدية؟ فقال له : ماذا كتب في الشريعة ؟ وماذا تقرأ فيها فأجاب : أحبب الله ربك بكل قلبك وكل نفسك وقدرتك وكل ذهنك وأحبب قريبك كنفسك فقال له بالصواب أجبت اعمل هذا تحي فأراد أن يزكي نفسه فقال ليسوع ” ومن هو قريبي“؟</a:t>
            </a:r>
          </a:p>
          <a:p>
            <a:pPr algn="r" rtl="1"/>
            <a:endParaRPr lang="ar-SY" sz="2800" b="1" dirty="0"/>
          </a:p>
          <a:p>
            <a:pPr algn="r" rtl="1"/>
            <a:r>
              <a:rPr lang="ar-SY" sz="2800" b="1" dirty="0" smtClean="0"/>
              <a:t>كان رجلا نازلا من اورشليم الى أريحا</a:t>
            </a:r>
            <a:endParaRPr lang="en-GB" sz="28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فوقع بين أيدي اللصوص . فعروه وانهالوا عليه بالضرب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6944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400" b="1" dirty="0" smtClean="0">
                <a:solidFill>
                  <a:schemeClr val="bg1"/>
                </a:solidFill>
              </a:rPr>
              <a:t>ثم مضوا وتركوه بين حي وميت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72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002060"/>
                </a:solidFill>
              </a:rPr>
              <a:t>فاتفق ان أحد الكهنة كان نازلا , فمر من ذلك الطريق فرآه فمال عنه ومضى</a:t>
            </a:r>
            <a:r>
              <a:rPr lang="ar-SY" b="1" dirty="0" smtClean="0">
                <a:solidFill>
                  <a:srgbClr val="002060"/>
                </a:solidFill>
              </a:rPr>
              <a:t>.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0"/>
            <a:ext cx="925252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وكذلك لاوي جاز في ذلك المكان , فرآه فمال عنه ومضى</a:t>
            </a:r>
            <a:endParaRPr lang="en-GB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5721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002060"/>
                </a:solidFill>
              </a:rPr>
              <a:t>ثم مر به سامري مسافر فرآه فأشفق عليه فمال اليه فضمد جراحه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50114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وصب عليها زيتا وخمرا</a:t>
            </a:r>
            <a:endParaRPr lang="en-GB" sz="40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ثم حمله على مطيته وجاء به الى فندق واعتنى بأمره</a:t>
            </a:r>
            <a:endParaRPr lang="en-GB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159</Words>
  <Application>Microsoft Office PowerPoint</Application>
  <PresentationFormat>On-screen Show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7</cp:revision>
  <dcterms:created xsi:type="dcterms:W3CDTF">2012-09-29T05:32:32Z</dcterms:created>
  <dcterms:modified xsi:type="dcterms:W3CDTF">2012-10-22T03:09:55Z</dcterms:modified>
</cp:coreProperties>
</file>