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0" d="100"/>
          <a:sy n="70" d="100"/>
        </p:scale>
        <p:origin x="-516" y="-3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Date Placeholder 4"/>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7" name="Date Placeholder 6"/>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Date Placeholder 2"/>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AEAA71-70B6-4DB4-ADC6-4F220B51997F}" type="datetimeFigureOut">
              <a:rPr lang="ar-SY" smtClean="0"/>
              <a:pPr/>
              <a:t>15/12/1433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AD7AEDB-06E2-4CC2-81DC-23032D729799}" type="slidenum">
              <a:rPr lang="ar-SY" smtClean="0"/>
              <a:pPr/>
              <a:t>‹#›</a:t>
            </a:fld>
            <a:endParaRPr lang="ar-S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AEAA71-70B6-4DB4-ADC6-4F220B51997F}" type="datetimeFigureOut">
              <a:rPr lang="ar-SY" smtClean="0"/>
              <a:pPr/>
              <a:t>15/12/1433</a:t>
            </a:fld>
            <a:endParaRPr lang="ar-S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Y"/>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AD7AEDB-06E2-4CC2-81DC-23032D729799}"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ave 3"/>
          <p:cNvSpPr/>
          <p:nvPr/>
        </p:nvSpPr>
        <p:spPr>
          <a:xfrm>
            <a:off x="1524000" y="1447800"/>
            <a:ext cx="6019800" cy="4648200"/>
          </a:xfrm>
          <a:prstGeom prst="wave">
            <a:avLst>
              <a:gd name="adj1" fmla="val 12500"/>
              <a:gd name="adj2" fmla="val 2425"/>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Y" sz="7200" dirty="0" smtClean="0">
                <a:solidFill>
                  <a:srgbClr val="002060"/>
                </a:solidFill>
              </a:rPr>
              <a:t>الله يدعو ابراهيم</a:t>
            </a:r>
            <a:endParaRPr lang="ar-SY" sz="7200"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1.jpg"/>
          <p:cNvPicPr>
            <a:picLocks noChangeAspect="1"/>
          </p:cNvPicPr>
          <p:nvPr/>
        </p:nvPicPr>
        <p:blipFill>
          <a:blip r:embed="rId2" cstate="print"/>
          <a:stretch>
            <a:fillRect/>
          </a:stretch>
        </p:blipFill>
        <p:spPr>
          <a:xfrm>
            <a:off x="0" y="0"/>
            <a:ext cx="9144000" cy="5410200"/>
          </a:xfrm>
          <a:prstGeom prst="rect">
            <a:avLst/>
          </a:prstGeom>
        </p:spPr>
      </p:pic>
      <p:sp>
        <p:nvSpPr>
          <p:cNvPr id="3" name="TextBox 2"/>
          <p:cNvSpPr txBox="1"/>
          <p:nvPr/>
        </p:nvSpPr>
        <p:spPr>
          <a:xfrm>
            <a:off x="0" y="5410200"/>
            <a:ext cx="9144000" cy="1569660"/>
          </a:xfrm>
          <a:prstGeom prst="rect">
            <a:avLst/>
          </a:prstGeom>
          <a:solidFill>
            <a:srgbClr val="FFFF00"/>
          </a:solidFill>
        </p:spPr>
        <p:txBody>
          <a:bodyPr wrap="square" rtlCol="1">
            <a:spAutoFit/>
          </a:bodyPr>
          <a:lstStyle/>
          <a:p>
            <a:r>
              <a:rPr lang="ar-SY" sz="3200" b="1" dirty="0" smtClean="0">
                <a:solidFill>
                  <a:srgbClr val="7030A0"/>
                </a:solidFill>
              </a:rPr>
              <a:t>قال الرب لأبرام:“ انطلق من أرضك وعشيرتك وبيت ابيك الى الأرض التي أريك . فأجعلك أمة عظيمة وأباركك وأعظم اسمك وتكون بركة وأبارك مباركيك ويبارك بأسمك جميع عشائر الأرض</a:t>
            </a:r>
            <a:endParaRPr lang="ar-SY" sz="3200" b="1" dirty="0">
              <a:solidFill>
                <a:srgbClr val="7030A0"/>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2.jpg"/>
          <p:cNvPicPr>
            <a:picLocks noChangeAspect="1"/>
          </p:cNvPicPr>
          <p:nvPr/>
        </p:nvPicPr>
        <p:blipFill>
          <a:blip r:embed="rId2" cstate="print"/>
          <a:stretch>
            <a:fillRect/>
          </a:stretch>
        </p:blipFill>
        <p:spPr>
          <a:xfrm>
            <a:off x="0" y="1"/>
            <a:ext cx="9144000" cy="5333999"/>
          </a:xfrm>
          <a:prstGeom prst="rect">
            <a:avLst/>
          </a:prstGeom>
        </p:spPr>
      </p:pic>
      <p:sp>
        <p:nvSpPr>
          <p:cNvPr id="3" name="TextBox 2"/>
          <p:cNvSpPr txBox="1"/>
          <p:nvPr/>
        </p:nvSpPr>
        <p:spPr>
          <a:xfrm>
            <a:off x="0" y="5334000"/>
            <a:ext cx="9144000" cy="1569660"/>
          </a:xfrm>
          <a:prstGeom prst="rect">
            <a:avLst/>
          </a:prstGeom>
          <a:solidFill>
            <a:schemeClr val="accent6">
              <a:lumMod val="60000"/>
              <a:lumOff val="40000"/>
            </a:schemeClr>
          </a:solidFill>
        </p:spPr>
        <p:txBody>
          <a:bodyPr wrap="square" rtlCol="1">
            <a:spAutoFit/>
          </a:bodyPr>
          <a:lstStyle/>
          <a:p>
            <a:r>
              <a:rPr lang="ar-SY" sz="3200" b="1" dirty="0" smtClean="0">
                <a:solidFill>
                  <a:srgbClr val="002060"/>
                </a:solidFill>
              </a:rPr>
              <a:t>رحل أبرام كما قال له الرب وكان ابن خمس وسبعين سنة وأخذ معه امرأته ساراي وأبن أخيه لوط وكل ما كان يمتلكه من قطيع وخدم متجها الى أرض كنعان</a:t>
            </a:r>
            <a:endParaRPr lang="ar-SY" sz="3200" b="1"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3.jpg"/>
          <p:cNvPicPr>
            <a:picLocks noChangeAspect="1"/>
          </p:cNvPicPr>
          <p:nvPr/>
        </p:nvPicPr>
        <p:blipFill>
          <a:blip r:embed="rId2" cstate="print"/>
          <a:stretch>
            <a:fillRect/>
          </a:stretch>
        </p:blipFill>
        <p:spPr>
          <a:xfrm>
            <a:off x="0" y="0"/>
            <a:ext cx="9144000" cy="4876800"/>
          </a:xfrm>
          <a:prstGeom prst="rect">
            <a:avLst/>
          </a:prstGeom>
        </p:spPr>
      </p:pic>
      <p:sp>
        <p:nvSpPr>
          <p:cNvPr id="3" name="TextBox 2"/>
          <p:cNvSpPr txBox="1"/>
          <p:nvPr/>
        </p:nvSpPr>
        <p:spPr>
          <a:xfrm>
            <a:off x="0" y="4876800"/>
            <a:ext cx="9144000" cy="2062103"/>
          </a:xfrm>
          <a:prstGeom prst="rect">
            <a:avLst/>
          </a:prstGeom>
          <a:solidFill>
            <a:srgbClr val="FFC000"/>
          </a:solidFill>
        </p:spPr>
        <p:txBody>
          <a:bodyPr wrap="square" rtlCol="1">
            <a:spAutoFit/>
          </a:bodyPr>
          <a:lstStyle/>
          <a:p>
            <a:r>
              <a:rPr lang="ar-SY" sz="3200" b="1" dirty="0" smtClean="0">
                <a:solidFill>
                  <a:srgbClr val="C00000"/>
                </a:solidFill>
              </a:rPr>
              <a:t>وتراءى الرب ا لأبرام وقال :“لنسلك سأهب هذه الأرض فبنى أبرام مذبحا للرب. وقال الرب له :“لا تخف يا أبرام أنا ترسك وأجرك عندي عظيم جدا فقال ابرام :“يا رب ما نفع ما تعطيني وأنا سأموت عقيما...“</a:t>
            </a:r>
            <a:endParaRPr lang="ar-SY" sz="3200" b="1" dirty="0">
              <a:solidFill>
                <a:srgbClr val="C00000"/>
              </a:solidFill>
            </a:endParaRPr>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4.jpg"/>
          <p:cNvPicPr>
            <a:picLocks noChangeAspect="1"/>
          </p:cNvPicPr>
          <p:nvPr/>
        </p:nvPicPr>
        <p:blipFill>
          <a:blip r:embed="rId2" cstate="print"/>
          <a:stretch>
            <a:fillRect/>
          </a:stretch>
        </p:blipFill>
        <p:spPr>
          <a:xfrm>
            <a:off x="0" y="0"/>
            <a:ext cx="6629400" cy="6858000"/>
          </a:xfrm>
          <a:prstGeom prst="rect">
            <a:avLst/>
          </a:prstGeom>
        </p:spPr>
      </p:pic>
      <p:sp>
        <p:nvSpPr>
          <p:cNvPr id="3" name="TextBox 2"/>
          <p:cNvSpPr txBox="1"/>
          <p:nvPr/>
        </p:nvSpPr>
        <p:spPr>
          <a:xfrm>
            <a:off x="0" y="5638800"/>
            <a:ext cx="8610600" cy="369332"/>
          </a:xfrm>
          <a:prstGeom prst="rect">
            <a:avLst/>
          </a:prstGeom>
          <a:noFill/>
        </p:spPr>
        <p:txBody>
          <a:bodyPr wrap="square" rtlCol="1">
            <a:spAutoFit/>
          </a:bodyPr>
          <a:lstStyle/>
          <a:p>
            <a:endParaRPr lang="ar-SY"/>
          </a:p>
        </p:txBody>
      </p:sp>
      <p:sp>
        <p:nvSpPr>
          <p:cNvPr id="5" name="TextBox 4"/>
          <p:cNvSpPr txBox="1"/>
          <p:nvPr/>
        </p:nvSpPr>
        <p:spPr>
          <a:xfrm>
            <a:off x="6400800" y="0"/>
            <a:ext cx="2743200" cy="6863417"/>
          </a:xfrm>
          <a:prstGeom prst="rect">
            <a:avLst/>
          </a:prstGeom>
          <a:solidFill>
            <a:schemeClr val="tx2"/>
          </a:solidFill>
        </p:spPr>
        <p:txBody>
          <a:bodyPr wrap="square" rtlCol="0">
            <a:spAutoFit/>
          </a:bodyPr>
          <a:lstStyle/>
          <a:p>
            <a:r>
              <a:rPr lang="ar-SY" sz="4000" dirty="0" smtClean="0">
                <a:solidFill>
                  <a:schemeClr val="bg1"/>
                </a:solidFill>
              </a:rPr>
              <a:t>فقاده الرب الى الخارج وقال له:“أنظر الى السماء وعد</a:t>
            </a:r>
          </a:p>
          <a:p>
            <a:r>
              <a:rPr lang="ar-SY" sz="4000" dirty="0" smtClean="0">
                <a:solidFill>
                  <a:schemeClr val="bg1"/>
                </a:solidFill>
              </a:rPr>
              <a:t> النجوم ان قدرت </a:t>
            </a:r>
          </a:p>
          <a:p>
            <a:r>
              <a:rPr lang="ar-SY" sz="4000" dirty="0" smtClean="0">
                <a:solidFill>
                  <a:schemeClr val="bg1"/>
                </a:solidFill>
              </a:rPr>
              <a:t>هكذا سيكون نسلك“.فآمن أبرام بالرب فبرره الرب بايمانه</a:t>
            </a:r>
            <a:endParaRPr lang="en-GB" sz="4000" dirty="0">
              <a:solidFill>
                <a:schemeClr val="bg1"/>
              </a:solidFill>
            </a:endParaRPr>
          </a:p>
        </p:txBody>
      </p:sp>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5.jpg"/>
          <p:cNvPicPr>
            <a:picLocks noChangeAspect="1"/>
          </p:cNvPicPr>
          <p:nvPr/>
        </p:nvPicPr>
        <p:blipFill>
          <a:blip r:embed="rId2" cstate="print"/>
          <a:stretch>
            <a:fillRect/>
          </a:stretch>
        </p:blipFill>
        <p:spPr>
          <a:xfrm>
            <a:off x="0" y="0"/>
            <a:ext cx="6172200" cy="6858000"/>
          </a:xfrm>
          <a:prstGeom prst="rect">
            <a:avLst/>
          </a:prstGeom>
        </p:spPr>
      </p:pic>
      <p:sp>
        <p:nvSpPr>
          <p:cNvPr id="3" name="TextBox 2"/>
          <p:cNvSpPr txBox="1"/>
          <p:nvPr/>
        </p:nvSpPr>
        <p:spPr>
          <a:xfrm>
            <a:off x="6172200" y="0"/>
            <a:ext cx="2971800" cy="6986528"/>
          </a:xfrm>
          <a:prstGeom prst="rect">
            <a:avLst/>
          </a:prstGeom>
          <a:solidFill>
            <a:srgbClr val="92D050"/>
          </a:solidFill>
        </p:spPr>
        <p:txBody>
          <a:bodyPr wrap="square" rtlCol="0">
            <a:spAutoFit/>
          </a:bodyPr>
          <a:lstStyle/>
          <a:p>
            <a:r>
              <a:rPr lang="ar-SY" sz="2800" b="1" dirty="0" smtClean="0">
                <a:solidFill>
                  <a:srgbClr val="002060"/>
                </a:solidFill>
              </a:rPr>
              <a:t>بعد فترة من الزمن جاء الى أبرام ثلاثة رجال وهو جالس تحت بلوطة ممرا وقال له أحدهم:“ سأرجع اليك السنة المقبلة مثل اليوم ويكون لسارة امرأتك أبن“... وكان ابراهيم وسارة طاعنين في السن ولم يعد باستطاعة سارة ان تحمل وتلد طفلا... فضحكت سارة ... فقال الرب لأبراهيم ما بال سارة تضحك هل يصعب على الرب أي  شيئ </a:t>
            </a:r>
            <a:r>
              <a:rPr lang="ar-SY" sz="2800" b="1" dirty="0" smtClean="0">
                <a:solidFill>
                  <a:srgbClr val="002060"/>
                </a:solidFill>
              </a:rPr>
              <a:t>؟</a:t>
            </a:r>
            <a:endParaRPr lang="en-US" sz="2800" b="1" dirty="0" smtClean="0">
              <a:solidFill>
                <a:srgbClr val="002060"/>
              </a:solidFill>
            </a:endParaRPr>
          </a:p>
          <a:p>
            <a:endParaRPr lang="en-GB" sz="2800" b="1" dirty="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6.jpg"/>
          <p:cNvPicPr>
            <a:picLocks noChangeAspect="1"/>
          </p:cNvPicPr>
          <p:nvPr/>
        </p:nvPicPr>
        <p:blipFill>
          <a:blip r:embed="rId2" cstate="print"/>
          <a:stretch>
            <a:fillRect/>
          </a:stretch>
        </p:blipFill>
        <p:spPr>
          <a:xfrm>
            <a:off x="0" y="0"/>
            <a:ext cx="7010400" cy="6858000"/>
          </a:xfrm>
          <a:prstGeom prst="rect">
            <a:avLst/>
          </a:prstGeom>
        </p:spPr>
      </p:pic>
      <p:sp>
        <p:nvSpPr>
          <p:cNvPr id="3" name="TextBox 2"/>
          <p:cNvSpPr txBox="1"/>
          <p:nvPr/>
        </p:nvSpPr>
        <p:spPr>
          <a:xfrm>
            <a:off x="7010400" y="0"/>
            <a:ext cx="2133600" cy="6858000"/>
          </a:xfrm>
          <a:prstGeom prst="rect">
            <a:avLst/>
          </a:prstGeom>
          <a:solidFill>
            <a:srgbClr val="FFFF00"/>
          </a:solidFill>
        </p:spPr>
        <p:txBody>
          <a:bodyPr wrap="square" rtlCol="0">
            <a:spAutoFit/>
          </a:bodyPr>
          <a:lstStyle/>
          <a:p>
            <a:r>
              <a:rPr lang="ar-SY" sz="3600" dirty="0" smtClean="0"/>
              <a:t>عمل الرب ما كان قد وعد به سارة , ففي الوقت الذي حدده لسارة وانجبت طفلا دعوه اسحق كلمة تعني الرب أضحكني</a:t>
            </a:r>
            <a:r>
              <a:rPr lang="ar-SY" sz="3600" dirty="0" smtClean="0"/>
              <a:t>...</a:t>
            </a:r>
            <a:endParaRPr lang="en-US" sz="3600" dirty="0" smtClean="0"/>
          </a:p>
          <a:p>
            <a:endParaRPr lang="en-GB" sz="3600" dirty="0"/>
          </a:p>
        </p:txBody>
      </p:sp>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213</Words>
  <Application>Microsoft Office PowerPoint</Application>
  <PresentationFormat>On-screen Show (4:3)</PresentationFormat>
  <Paragraphs>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7</cp:revision>
  <dcterms:created xsi:type="dcterms:W3CDTF">2012-05-08T01:19:30Z</dcterms:created>
  <dcterms:modified xsi:type="dcterms:W3CDTF">2012-10-31T02:21:49Z</dcterms:modified>
</cp:coreProperties>
</file>