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8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>
        <p:scale>
          <a:sx n="60" d="100"/>
          <a:sy n="60" d="100"/>
        </p:scale>
        <p:origin x="-78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D873E-877A-4E64-8A50-DC48C8A16552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gular Pentagon 2"/>
          <p:cNvSpPr/>
          <p:nvPr/>
        </p:nvSpPr>
        <p:spPr>
          <a:xfrm>
            <a:off x="1447800" y="533400"/>
            <a:ext cx="6248400" cy="5029200"/>
          </a:xfrm>
          <a:prstGeom prst="pen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b="1" dirty="0" smtClean="0">
                <a:solidFill>
                  <a:srgbClr val="FFFF00"/>
                </a:solidFill>
              </a:rPr>
              <a:t>الملك الرابع</a:t>
            </a:r>
            <a:endParaRPr lang="en-GB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-1" y="5562600"/>
            <a:ext cx="9144001" cy="132343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4000" dirty="0" smtClean="0">
                <a:solidFill>
                  <a:srgbClr val="FFFF00"/>
                </a:solidFill>
              </a:rPr>
              <a:t>فذهب اليها ومعه القطعة الجميلة من القماش الناعم فلف بها الطفلة الصغيرة ووضعها بين ذراعي امها</a:t>
            </a:r>
            <a:endParaRPr lang="ar-SY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410200"/>
            <a:ext cx="9144000" cy="15696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وبينما كان يسير في البرية التقى بشخص مثخنا بالجراح مطروحا على قارعة الطريق بعد ان اعتدى عليه اللصوص فضربوه وسرقوه تاركين اياه بين الحياة والموت</a:t>
            </a:r>
            <a:endParaRPr lang="en-GB" sz="32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فاقترب منه الملك وأسعفه, مضمدا جراحه ثم لفه بمعطفه الثمين وحمله على حصانه وأخذه الى القرية القريبة واعتنى به</a:t>
            </a:r>
            <a:endParaRPr lang="en-GB" sz="32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724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وبينما كان النجم ما يزال يلمع في السماء, كان الملك ينفق ما في كيسه من ذهب ليخفف عن المتألمين والبؤساء الذين يلتقيهم في طريقه</a:t>
            </a:r>
            <a:endParaRPr lang="en-GB" sz="32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002060"/>
                </a:solidFill>
              </a:rPr>
              <a:t>وفي صباح يوم مشرق, رأى جنود ينهالون بالضرب على بعض السجناء, فأعطاهم ما تبقى لديه من مال لكي يطلقوا سراحهم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002060"/>
                </a:solidFill>
              </a:rPr>
              <a:t>وعندما صار هؤلاء السجناء أحرارا, طلبوا منه خبزا ليأكلوا ولكن لم يكن قد تبقى معه أي نقود ليساعدهم, فاغتاظوا منه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486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486400"/>
            <a:ext cx="9143999" cy="13849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2800" b="1" dirty="0" smtClean="0"/>
              <a:t>عند هذا تضايق الملك وخاب امله وتابع طريقه . وفي احدى الليالي اختفى النجم وأخذ الشك يتغلغل في قلب وعقل الملك لقد فرغ كيسه من الذهب أعطى معطفه الثمين للجريح ولكن لحسن حظه فقد بقي معه اناء العسل</a:t>
            </a:r>
            <a:endParaRPr lang="en-GB" sz="2800" b="1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فاستلقى على الرض ليستريح ويأكل, عندها انقض عليه سرب من النحل ليأكل العسل وأخذ يلسعه بشدة مما دفع حصانه للهرب</a:t>
            </a:r>
            <a:endParaRPr lang="en-GB" sz="3200" b="1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وفي الصباح وجد الملك الصغير حصانه مطروحا بين الصخور وقد مات منهكا من التعب. فاستولى عليه الحزن واليأس وبدأ يشعر بالثورة , والغليان في داخله</a:t>
            </a:r>
            <a:endParaRPr lang="en-GB" sz="32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C00000"/>
                </a:solidFill>
              </a:rPr>
              <a:t>بينما عاد النجم للظهور ثانية ... لكن مع الأسف فلم يعد الملك سوى متشرد بائس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486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86400"/>
            <a:ext cx="9144000" cy="1384995"/>
          </a:xfrm>
          <a:prstGeom prst="rect">
            <a:avLst/>
          </a:prstGeom>
          <a:solidFill>
            <a:schemeClr val="accent6"/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/>
              <a:t>كان يوجد قصر جميل في قلب مدينة كبيرة وكان هذا القصر مغلقا دوما , يعيش فيه ملك طيب مسالم لم يكن هذا الملك غنيا جدا ولا عظيما جدا كسائر الملوك بل انه لم يكن عبقريا لكنه يملك على شعبه المتواضع بعطف وحب </a:t>
            </a:r>
            <a:endParaRPr lang="ar-SY" sz="2800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C00000"/>
                </a:solidFill>
              </a:rPr>
              <a:t>وعندما وصل الى شاطئ بحر غريب شاهد من وراء الضباب جنودا يسوقون شابا بعنف الى مركب من أجل أن ينقلوه الى جهة مجهولة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فاقترب منهم الملك وأخذ بنفسه مكان الشاب , عندما خلع عنه الجنود حذاءه وسلبوه اياه</a:t>
            </a:r>
            <a:endParaRPr lang="en-GB" sz="32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333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في الليلة التالية وقد استغرقت تلك الليلة ثلاثين عاما وكان الجميع قد نسوا أمر هذا السجين بينما كان هو ما يزال يراقب النجم من خلال كوة المركب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وبعد عدة أيام رموه على اليابسة لأنه لم يعد قادرا على العمل على ظهر المركب وعندما استعاد القليل من قوته وأصبح قادرا على المشي وتحمل حرارة الشمس انطلق يتابع طريقه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20" y="0"/>
            <a:ext cx="915822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وفيما هو سائر رأى حشد من الناس يتوجهون نحو مدينة جميلة وكبيرة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كانوا يصرخون ويهددون فتبعهم في طريقهم الى خارج المدينة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FFFF00"/>
                </a:solidFill>
              </a:rPr>
              <a:t>هناك وجد ثلاثة صلبان منتصبة وعندما رأى الأنسان المصلوب في الوسط فهم في الحال انه هو من كان يبحث عنه طيلة هذا الزمن ...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rgbClr val="C00000"/>
                </a:solidFill>
              </a:rPr>
              <a:t>وقد كان فرحه عظيما حتى كاد قلبه ينشطر من السعادة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9600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800" b="1" dirty="0" smtClean="0">
                <a:solidFill>
                  <a:srgbClr val="FF0000"/>
                </a:solidFill>
              </a:rPr>
              <a:t>انه لم يصل بعد فوات الأوان!!!</a:t>
            </a:r>
            <a:endParaRPr lang="en-GB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3399"/>
            <a:ext cx="9144000" cy="59435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410200"/>
            <a:ext cx="9144000" cy="15696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وبينما كان يمعن النظر في السماء , لمح نجما غريبا كان يبحث عنه منذ زمن طويل, لقد كان معروفا لديه بأن ظهور هذا النجم سيبشر بمولد ملك عظيم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008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00800" y="0"/>
            <a:ext cx="2743200" cy="698652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فقام في الحال وكأنه سمع صوتا داخليا يقول له :”قم وانطلق“ فترك مملكته عائلته وأصدقاءه وأخذ معه قطعة من القماش الناعم معطف من الفرو الثمين, كيسا مملوءا بالذهب واللؤلؤ, اناء من العسل وحصانه المفضل لديه 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1725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002060"/>
                </a:solidFill>
              </a:rPr>
              <a:t>وانطلق يسير في الليل الداكن , وبدأ مغامرة طويلة وعيناه شاخصتان الى النجم</a:t>
            </a:r>
            <a:endParaRPr lang="ar-SY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FFFF00"/>
                </a:solidFill>
              </a:rPr>
              <a:t>سار طويلا وابتعد عن حدود مملكته فأخذ يكتشف مصائب البشر وآلامهم وعذباتهم , فرغب بأن يخفف عنهم البؤس والألم والشقاء</a:t>
            </a:r>
            <a:endParaRPr lang="ar-SY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435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943600"/>
            <a:ext cx="9143999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/>
              <a:t>وفي اثناء مسيرته الطويلة التقى ذات مساء بثلاثة رجال عظماء كانوا هم ايضا يبحثون عن ملك الملوك ولكنهم لم يتنازلوا ويلقوا عليه نظرة واحدة</a:t>
            </a:r>
            <a:endParaRPr lang="ar-SY" sz="28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943600"/>
            <a:ext cx="9144000" cy="954107"/>
          </a:xfrm>
          <a:prstGeom prst="rect">
            <a:avLst/>
          </a:prstGeom>
          <a:solidFill>
            <a:srgbClr val="FFC000"/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/>
              <a:t>ولكي يسترعي انتباههم واهتمامهم فتح كيسه ونثر أمام أعينهم الذهب واللؤلؤ الثمين , لأنه أراد أن يتبعهم الى عند الطفل المولود لكنهم تركوه وذهبوا</a:t>
            </a:r>
            <a:endParaRPr lang="ar-SY" sz="2800" b="1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562600"/>
            <a:ext cx="9144000" cy="132343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4000" dirty="0" smtClean="0">
                <a:solidFill>
                  <a:schemeClr val="bg1"/>
                </a:solidFill>
              </a:rPr>
              <a:t>في الليلة التالية استيقظ على صراخ شديد فرأى من بعيد امرأة في مستهل شبابها وقد وضعت طفلة صغيرة</a:t>
            </a:r>
            <a:endParaRPr lang="ar-SY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598</Words>
  <Application>Microsoft Office PowerPoint</Application>
  <PresentationFormat>On-screen Show (4:3)</PresentationFormat>
  <Paragraphs>28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38</cp:revision>
  <dcterms:created xsi:type="dcterms:W3CDTF">2011-05-22T01:18:17Z</dcterms:created>
  <dcterms:modified xsi:type="dcterms:W3CDTF">2012-12-22T00:27:18Z</dcterms:modified>
</cp:coreProperties>
</file>