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56" r:id="rId4"/>
    <p:sldId id="258" r:id="rId5"/>
    <p:sldId id="260" r:id="rId6"/>
    <p:sldId id="259" r:id="rId7"/>
    <p:sldId id="261" r:id="rId8"/>
    <p:sldId id="262" r:id="rId9"/>
    <p:sldId id="263" r:id="rId10"/>
    <p:sldId id="264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086" y="-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FBA2E-0D1E-4D62-93DF-D90038AD42AE}" type="datetimeFigureOut">
              <a:rPr lang="en-US" smtClean="0"/>
              <a:pPr/>
              <a:t>11/28/2012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13F01-8BE7-40B3-88AD-7454AA520E7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FBA2E-0D1E-4D62-93DF-D90038AD42AE}" type="datetimeFigureOut">
              <a:rPr lang="en-US" smtClean="0"/>
              <a:pPr/>
              <a:t>11/28/2012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13F01-8BE7-40B3-88AD-7454AA520E7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FBA2E-0D1E-4D62-93DF-D90038AD42AE}" type="datetimeFigureOut">
              <a:rPr lang="en-US" smtClean="0"/>
              <a:pPr/>
              <a:t>11/28/2012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13F01-8BE7-40B3-88AD-7454AA520E7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FBA2E-0D1E-4D62-93DF-D90038AD42AE}" type="datetimeFigureOut">
              <a:rPr lang="en-US" smtClean="0"/>
              <a:pPr/>
              <a:t>11/28/2012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13F01-8BE7-40B3-88AD-7454AA520E7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FBA2E-0D1E-4D62-93DF-D90038AD42AE}" type="datetimeFigureOut">
              <a:rPr lang="en-US" smtClean="0"/>
              <a:pPr/>
              <a:t>11/28/2012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13F01-8BE7-40B3-88AD-7454AA520E7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FBA2E-0D1E-4D62-93DF-D90038AD42AE}" type="datetimeFigureOut">
              <a:rPr lang="en-US" smtClean="0"/>
              <a:pPr/>
              <a:t>11/28/2012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13F01-8BE7-40B3-88AD-7454AA520E7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FBA2E-0D1E-4D62-93DF-D90038AD42AE}" type="datetimeFigureOut">
              <a:rPr lang="en-US" smtClean="0"/>
              <a:pPr/>
              <a:t>11/28/2012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13F01-8BE7-40B3-88AD-7454AA520E7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FBA2E-0D1E-4D62-93DF-D90038AD42AE}" type="datetimeFigureOut">
              <a:rPr lang="en-US" smtClean="0"/>
              <a:pPr/>
              <a:t>11/28/2012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13F01-8BE7-40B3-88AD-7454AA520E7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FBA2E-0D1E-4D62-93DF-D90038AD42AE}" type="datetimeFigureOut">
              <a:rPr lang="en-US" smtClean="0"/>
              <a:pPr/>
              <a:t>11/28/2012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13F01-8BE7-40B3-88AD-7454AA520E7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FBA2E-0D1E-4D62-93DF-D90038AD42AE}" type="datetimeFigureOut">
              <a:rPr lang="en-US" smtClean="0"/>
              <a:pPr/>
              <a:t>11/28/2012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13F01-8BE7-40B3-88AD-7454AA520E7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FBA2E-0D1E-4D62-93DF-D90038AD42AE}" type="datetimeFigureOut">
              <a:rPr lang="en-US" smtClean="0"/>
              <a:pPr/>
              <a:t>11/28/2012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13F01-8BE7-40B3-88AD-7454AA520E7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FBA2E-0D1E-4D62-93DF-D90038AD42AE}" type="datetimeFigureOut">
              <a:rPr lang="en-US" smtClean="0"/>
              <a:pPr/>
              <a:t>11/28/2012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13F01-8BE7-40B3-88AD-7454AA520E76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n 1"/>
          <p:cNvSpPr/>
          <p:nvPr/>
        </p:nvSpPr>
        <p:spPr>
          <a:xfrm>
            <a:off x="785786" y="0"/>
            <a:ext cx="7572428" cy="6643710"/>
          </a:xfrm>
          <a:prstGeom prst="su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8000" b="1" dirty="0" smtClean="0">
                <a:solidFill>
                  <a:srgbClr val="FFFF00"/>
                </a:solidFill>
              </a:rPr>
              <a:t>البشارة</a:t>
            </a:r>
            <a:endParaRPr lang="en-GB" sz="8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an00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150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5715016"/>
            <a:ext cx="9144000" cy="120032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r" rtl="1"/>
            <a:r>
              <a:rPr lang="ar-SY" sz="3600" b="1" dirty="0" smtClean="0">
                <a:solidFill>
                  <a:srgbClr val="FF0000"/>
                </a:solidFill>
              </a:rPr>
              <a:t>فقالت مريم ها أنا أمة الرب فليكن لي بحسب قولك . وانصرف الملاك من عندها.</a:t>
            </a:r>
            <a:endParaRPr lang="en-GB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5400" b="1" dirty="0" smtClean="0">
                <a:solidFill>
                  <a:srgbClr val="FF0000"/>
                </a:solidFill>
              </a:rPr>
              <a:t>آه !!! يا آبانا ...</a:t>
            </a:r>
          </a:p>
          <a:p>
            <a:pPr algn="ctr" rtl="1"/>
            <a:r>
              <a:rPr lang="ar-SY" sz="5400" b="1" dirty="0" smtClean="0">
                <a:solidFill>
                  <a:srgbClr val="FF0000"/>
                </a:solidFill>
              </a:rPr>
              <a:t>املأنا من نعمتك...</a:t>
            </a:r>
          </a:p>
          <a:p>
            <a:pPr algn="ctr" rtl="1"/>
            <a:r>
              <a:rPr lang="ar-SY" sz="5400" b="1" smtClean="0">
                <a:solidFill>
                  <a:srgbClr val="FF0000"/>
                </a:solidFill>
              </a:rPr>
              <a:t>كما </a:t>
            </a:r>
            <a:r>
              <a:rPr lang="ar-SY" sz="5400" b="1" smtClean="0">
                <a:solidFill>
                  <a:srgbClr val="FF0000"/>
                </a:solidFill>
              </a:rPr>
              <a:t>ملأت </a:t>
            </a:r>
            <a:r>
              <a:rPr lang="ar-SY" sz="5400" b="1" dirty="0" smtClean="0">
                <a:solidFill>
                  <a:srgbClr val="FF0000"/>
                </a:solidFill>
              </a:rPr>
              <a:t>مريم العذراء...</a:t>
            </a:r>
          </a:p>
          <a:p>
            <a:pPr algn="ctr" rtl="1"/>
            <a:r>
              <a:rPr lang="ar-SY" sz="5400" b="1" dirty="0" smtClean="0">
                <a:solidFill>
                  <a:srgbClr val="FF0000"/>
                </a:solidFill>
              </a:rPr>
              <a:t>لكي نجيبك بنعم ... عندما تدعونا للمشاركة ...</a:t>
            </a:r>
          </a:p>
          <a:p>
            <a:pPr algn="ctr" rtl="1"/>
            <a:r>
              <a:rPr lang="ar-SY" sz="5400" b="1" dirty="0" smtClean="0">
                <a:solidFill>
                  <a:srgbClr val="FF0000"/>
                </a:solidFill>
              </a:rPr>
              <a:t>في مشروعك الخلاصي للعالم...</a:t>
            </a:r>
          </a:p>
          <a:p>
            <a:pPr algn="ctr" rtl="1"/>
            <a:endParaRPr lang="ar-SY" sz="5400" b="1" dirty="0">
              <a:solidFill>
                <a:srgbClr val="FF0000"/>
              </a:solidFill>
            </a:endParaRPr>
          </a:p>
          <a:p>
            <a:pPr algn="ctr" rtl="1"/>
            <a:endParaRPr lang="en-GB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35795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57950" y="0"/>
            <a:ext cx="2786050" cy="698652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200" b="1" dirty="0" smtClean="0"/>
              <a:t>عند البشارة فأن مريم العذراء قد أعطت جواب يعبر عن ايمانها بالله فقالت نعم  لله الذي اختارها . فلكي يدخل الله الى العالم كان بحاجة الى قبول حر وتعاون من احدى مخلوقاته ان تاريخ الخلاص يلمس حياتنا فالله ينتظر اجابة نعم من أفواهنا.</a:t>
            </a:r>
            <a:endParaRPr lang="en-GB" sz="3200" b="1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500826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00826" y="0"/>
            <a:ext cx="2643174" cy="6863417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4000" dirty="0" smtClean="0">
                <a:solidFill>
                  <a:srgbClr val="FFFF00"/>
                </a:solidFill>
              </a:rPr>
              <a:t>لقد أرسل الملاك جبرائيل من قبل الله الى مدينة تدعى الناصرة الى عذراء مخطوبة لرجل اسمه يوسف من بيت داود </a:t>
            </a:r>
            <a:r>
              <a:rPr lang="ar-SY" sz="4000" dirty="0" smtClean="0">
                <a:solidFill>
                  <a:srgbClr val="FFFF00"/>
                </a:solidFill>
              </a:rPr>
              <a:t>واسم </a:t>
            </a:r>
            <a:r>
              <a:rPr lang="ar-SY" sz="4000" dirty="0" smtClean="0">
                <a:solidFill>
                  <a:srgbClr val="FFFF00"/>
                </a:solidFill>
              </a:rPr>
              <a:t>العذراء مريم</a:t>
            </a:r>
          </a:p>
          <a:p>
            <a:pPr algn="r" rtl="1"/>
            <a:endParaRPr lang="en-GB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1436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143644"/>
            <a:ext cx="9144000" cy="70788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4000" b="1" dirty="0" smtClean="0">
                <a:solidFill>
                  <a:srgbClr val="FF0000"/>
                </a:solidFill>
              </a:rPr>
              <a:t>فلما دخل الملاك قال :“ السلام عليك يا ممتلئة نعمة...</a:t>
            </a:r>
            <a:endParaRPr lang="en-GB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64357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5643578"/>
            <a:ext cx="9144000" cy="1323439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r" rtl="1"/>
            <a:r>
              <a:rPr lang="ar-SY" sz="4000" b="1" dirty="0" smtClean="0">
                <a:solidFill>
                  <a:srgbClr val="FFFF00"/>
                </a:solidFill>
              </a:rPr>
              <a:t>فلما رأته اضطربت من كلامه وفكرت ما عسى ان يكون هذا السلام...</a:t>
            </a:r>
            <a:endParaRPr lang="en-GB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786446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86446" y="0"/>
            <a:ext cx="3357554" cy="685800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dirty="0" smtClean="0">
                <a:solidFill>
                  <a:srgbClr val="FF0000"/>
                </a:solidFill>
              </a:rPr>
              <a:t>فقال لها الملاك ” لا تخافي يا مريم فأنك قد نلت نعمة عند الله , وها أنت تحبلين وتلدين ابنا وتسمينه يسوع , وهذا سيكون عظيما وابن العلي يدعى وسيعطيه الرب الأله عرش داوود أبيه ويملك على آل يعقوب الى الأبد ولا يكون لملكه انقضاء“...</a:t>
            </a:r>
            <a:endParaRPr lang="en-GB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2150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215082"/>
            <a:ext cx="9144000" cy="64633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rgbClr val="FFFF00"/>
                </a:solidFill>
              </a:rPr>
              <a:t>فقالت مريم للملاك ” كيف يكون هذا وأنا لاأعرف رجلا ...</a:t>
            </a:r>
            <a:endParaRPr lang="en-GB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00089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00892" y="0"/>
            <a:ext cx="2143108" cy="685800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rgbClr val="FFFF00"/>
                </a:solidFill>
              </a:rPr>
              <a:t>فأجاب الملاك وقال لها:“ ان الروح القدس يحل عليك وقوة العلي تظللك , لذلك فالقدوس المولود منك يدعى ابن الله...</a:t>
            </a:r>
          </a:p>
          <a:p>
            <a:pPr algn="r" rtl="1"/>
            <a:endParaRPr lang="en-GB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6786578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86578" y="0"/>
            <a:ext cx="2357422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b="1" dirty="0" smtClean="0">
                <a:solidFill>
                  <a:schemeClr val="bg1"/>
                </a:solidFill>
              </a:rPr>
              <a:t>ها ان أليصابات نسيبتك قد حبلت هي </a:t>
            </a:r>
            <a:r>
              <a:rPr lang="ar-SY" sz="3600" b="1" dirty="0" smtClean="0">
                <a:solidFill>
                  <a:schemeClr val="bg1"/>
                </a:solidFill>
              </a:rPr>
              <a:t>أيضا </a:t>
            </a:r>
            <a:r>
              <a:rPr lang="ar-SY" sz="3600" b="1" dirty="0" smtClean="0">
                <a:solidFill>
                  <a:schemeClr val="bg1"/>
                </a:solidFill>
              </a:rPr>
              <a:t>بأبن في شيخوختها وهذا الشهر السادس لتلك المدعوة عاقرا , لأنه ليس من أمر غير ممكن لدى الله ”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241</Words>
  <Application>Microsoft Office PowerPoint</Application>
  <PresentationFormat>On-screen Show (4:3)</PresentationFormat>
  <Paragraphs>15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Computer</dc:creator>
  <cp:lastModifiedBy>Computer</cp:lastModifiedBy>
  <cp:revision>4</cp:revision>
  <dcterms:created xsi:type="dcterms:W3CDTF">2012-10-08T03:18:41Z</dcterms:created>
  <dcterms:modified xsi:type="dcterms:W3CDTF">2012-11-29T01:07:56Z</dcterms:modified>
</cp:coreProperties>
</file>