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611" autoAdjust="0"/>
    <p:restoredTop sz="94660"/>
  </p:normalViewPr>
  <p:slideViewPr>
    <p:cSldViewPr>
      <p:cViewPr>
        <p:scale>
          <a:sx n="60" d="100"/>
          <a:sy n="60" d="100"/>
        </p:scale>
        <p:origin x="-60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1432B-169B-4020-9A0E-0F7C64B9868C}" type="datetimeFigureOut">
              <a:rPr lang="en-US" smtClean="0"/>
              <a:t>12/21/2012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C7729-7D84-4F77-A99B-5B2076ED931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C7729-7D84-4F77-A99B-5B2076ED931F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C7510-6191-4A61-B559-5FAC6E017452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01A87-B985-43B6-B0E5-7B563A6583F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Point Star 2"/>
          <p:cNvSpPr/>
          <p:nvPr/>
        </p:nvSpPr>
        <p:spPr>
          <a:xfrm>
            <a:off x="857224" y="0"/>
            <a:ext cx="7286676" cy="621508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000" b="1" dirty="0" smtClean="0">
                <a:solidFill>
                  <a:srgbClr val="FF0000"/>
                </a:solidFill>
              </a:rPr>
              <a:t>يسوع بين العلماء</a:t>
            </a:r>
            <a:endParaRPr lang="en-GB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429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429264"/>
            <a:ext cx="9144000" cy="144655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4400" b="1" dirty="0" smtClean="0">
                <a:solidFill>
                  <a:srgbClr val="FFFF00"/>
                </a:solidFill>
              </a:rPr>
              <a:t>ثم نزل يسوع مع مريم ويوسف وعاد الى الناصرة وكان مطيعا لهما</a:t>
            </a:r>
            <a:r>
              <a:rPr lang="ar-SY" b="1" dirty="0" smtClean="0">
                <a:solidFill>
                  <a:srgbClr val="FFFF00"/>
                </a:solidFill>
              </a:rPr>
              <a:t>.</a:t>
            </a:r>
            <a:endParaRPr lang="en-GB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721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572141"/>
            <a:ext cx="9144000" cy="132343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وكانت امه تحفظ كل هذه الأمور في قلبها وكان يسوع ينمو في الحكمة والقامة والحظوة عند الله والناس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24" y="0"/>
            <a:ext cx="9151324" cy="53578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لقد بلغ الملاك مريم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ar-SY" sz="3200" b="1" dirty="0" smtClean="0">
                <a:solidFill>
                  <a:schemeClr val="bg1"/>
                </a:solidFill>
              </a:rPr>
              <a:t>ويوسف بأن هيرودس قد مات فتركا مصر ليعودا الى بيتهما في الناصرة لقد كبر يسوع وكان يساعد امه في الأعمال المنزلية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عندما أنهى يسوع سن الأثناعشر قرر أهله أن يأخذوه الى اورشليم ليشارك في الهيكل بعيد الفصح وها هم يسافرون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كذلك يسوع ومريم امه ويوسف وصلوا للمرة الأولى الى الهيكل ليرفعوا صلاتهم للآب الذي في السماوات باتحاد مع كل الشعب 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0720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072074"/>
            <a:ext cx="9144000" cy="181588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كل العبرانيين كانوا يحجون الى اورشليم بعضهم على الأقدام وآخرون على الحمير او الجمال كلهم يذهبون ليصلوا في </a:t>
            </a:r>
            <a:r>
              <a:rPr lang="ar-SY" sz="2800" b="1" dirty="0" smtClean="0">
                <a:solidFill>
                  <a:schemeClr val="bg1"/>
                </a:solidFill>
              </a:rPr>
              <a:t>الهيكل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ar-SY" sz="2800" b="1" dirty="0" smtClean="0">
                <a:solidFill>
                  <a:schemeClr val="bg1"/>
                </a:solidFill>
              </a:rPr>
              <a:t>ولدى </a:t>
            </a:r>
            <a:r>
              <a:rPr lang="ar-SY" sz="2800" b="1" dirty="0" smtClean="0">
                <a:solidFill>
                  <a:schemeClr val="bg1"/>
                </a:solidFill>
              </a:rPr>
              <a:t>عودتهم اكتشفوا بأن يسوع لم يكن معهم في القافلة فعادوا الى اورشليم يبحثون عنه ولكن أين كان يسوع لقد بقي في الهيكل ليصلي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كان يسوع يرغب في سماع الذين يتكلمون عن أبوه السماوي لذلك تبع الكهنة وسمعهم </a:t>
            </a:r>
            <a:r>
              <a:rPr lang="ar-SY" sz="2800" b="1" dirty="0" smtClean="0">
                <a:solidFill>
                  <a:srgbClr val="FFFF00"/>
                </a:solidFill>
              </a:rPr>
              <a:t>بانتباه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ar-SY" sz="2800" b="1" dirty="0" smtClean="0">
                <a:solidFill>
                  <a:srgbClr val="FFFF00"/>
                </a:solidFill>
              </a:rPr>
              <a:t> كان يسمع للكهنة ولكن بنفس الوقت كان يطرح عليهم الأسئلة ويعطي شروحات . وكان الكهنة متعجبين بذكائه وحكمته.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بينما كان يسوع يتكلم بهذه الفصاحة دخلت مريم امه وتأثرت كثيرا للقياه لأنه منذ ثلاثة أيام هي ويوسف يبحثان عنه 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16" cy="68579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86578" y="0"/>
            <a:ext cx="2357422" cy="685800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ما أن رأى يسوع امه حزينة ذهب للقائها وقال لها ” لماذا تبحثان عني مضطربين وحزينين ؟ ألا تعلما بأنه ينبغي أن أكون أعمل ما هو لأبي السماوي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تعزت مريم ولكن لم تكن تفهم بعد جيدا ماذا أتى يعمل ابنها على هذه الأرض 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239</Words>
  <Application>Microsoft Office PowerPoint</Application>
  <PresentationFormat>On-screen Show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9</cp:revision>
  <dcterms:created xsi:type="dcterms:W3CDTF">2012-07-07T23:58:27Z</dcterms:created>
  <dcterms:modified xsi:type="dcterms:W3CDTF">2012-12-22T01:09:55Z</dcterms:modified>
</cp:coreProperties>
</file>