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8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717A5F0-E1FB-458B-8E47-D3B70D77CB38}" type="datetimeFigureOut">
              <a:rPr lang="en-US" smtClean="0"/>
              <a:t>7/5/2012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EB66AA-5A8D-4E9A-87EA-E5BE4C2FC5F6}"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17A5F0-E1FB-458B-8E47-D3B70D77CB38}" type="datetimeFigureOut">
              <a:rPr lang="en-US" smtClean="0"/>
              <a:t>7/5/2012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EB66AA-5A8D-4E9A-87EA-E5BE4C2FC5F6}"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17A5F0-E1FB-458B-8E47-D3B70D77CB38}" type="datetimeFigureOut">
              <a:rPr lang="en-US" smtClean="0"/>
              <a:t>7/5/2012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EB66AA-5A8D-4E9A-87EA-E5BE4C2FC5F6}"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17A5F0-E1FB-458B-8E47-D3B70D77CB38}" type="datetimeFigureOut">
              <a:rPr lang="en-US" smtClean="0"/>
              <a:t>7/5/2012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EB66AA-5A8D-4E9A-87EA-E5BE4C2FC5F6}"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17A5F0-E1FB-458B-8E47-D3B70D77CB38}" type="datetimeFigureOut">
              <a:rPr lang="en-US" smtClean="0"/>
              <a:t>7/5/2012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EB66AA-5A8D-4E9A-87EA-E5BE4C2FC5F6}"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717A5F0-E1FB-458B-8E47-D3B70D77CB38}" type="datetimeFigureOut">
              <a:rPr lang="en-US" smtClean="0"/>
              <a:t>7/5/2012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EB66AA-5A8D-4E9A-87EA-E5BE4C2FC5F6}"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717A5F0-E1FB-458B-8E47-D3B70D77CB38}" type="datetimeFigureOut">
              <a:rPr lang="en-US" smtClean="0"/>
              <a:t>7/5/2012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0EB66AA-5A8D-4E9A-87EA-E5BE4C2FC5F6}"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717A5F0-E1FB-458B-8E47-D3B70D77CB38}" type="datetimeFigureOut">
              <a:rPr lang="en-US" smtClean="0"/>
              <a:t>7/5/2012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0EB66AA-5A8D-4E9A-87EA-E5BE4C2FC5F6}"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17A5F0-E1FB-458B-8E47-D3B70D77CB38}" type="datetimeFigureOut">
              <a:rPr lang="en-US" smtClean="0"/>
              <a:t>7/5/2012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0EB66AA-5A8D-4E9A-87EA-E5BE4C2FC5F6}"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7A5F0-E1FB-458B-8E47-D3B70D77CB38}" type="datetimeFigureOut">
              <a:rPr lang="en-US" smtClean="0"/>
              <a:t>7/5/2012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EB66AA-5A8D-4E9A-87EA-E5BE4C2FC5F6}"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7A5F0-E1FB-458B-8E47-D3B70D77CB38}" type="datetimeFigureOut">
              <a:rPr lang="en-US" smtClean="0"/>
              <a:t>7/5/2012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EB66AA-5A8D-4E9A-87EA-E5BE4C2FC5F6}"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17A5F0-E1FB-458B-8E47-D3B70D77CB38}" type="datetimeFigureOut">
              <a:rPr lang="en-US" smtClean="0"/>
              <a:t>7/5/2012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B66AA-5A8D-4E9A-87EA-E5BE4C2FC5F6}"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Multidocument 4"/>
          <p:cNvSpPr/>
          <p:nvPr/>
        </p:nvSpPr>
        <p:spPr>
          <a:xfrm>
            <a:off x="1857356" y="785794"/>
            <a:ext cx="5572164" cy="5000660"/>
          </a:xfrm>
          <a:prstGeom prst="flowChartMultidocumen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4800" dirty="0" smtClean="0">
                <a:solidFill>
                  <a:srgbClr val="FFFF00"/>
                </a:solidFill>
              </a:rPr>
              <a:t>شفاء مقعد في بيت حسدا</a:t>
            </a:r>
            <a:endParaRPr lang="en-GB" sz="4800" dirty="0">
              <a:solidFill>
                <a:srgbClr val="FFFF00"/>
              </a:solidFill>
            </a:endParaRPr>
          </a:p>
        </p:txBody>
      </p:sp>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2">
              <a:lumMod val="60000"/>
              <a:lumOff val="40000"/>
            </a:schemeClr>
          </a:solidFill>
        </p:spPr>
        <p:txBody>
          <a:bodyPr wrap="square" rtlCol="0">
            <a:spAutoFit/>
          </a:bodyPr>
          <a:lstStyle/>
          <a:p>
            <a:pPr algn="r" rtl="1"/>
            <a:r>
              <a:rPr lang="ar-SY" sz="3200" dirty="0" smtClean="0">
                <a:solidFill>
                  <a:srgbClr val="002060"/>
                </a:solidFill>
              </a:rPr>
              <a:t>عندما سمع كلام يسوع شعر المريض بأنه شفي وبدأ يحرك يديه ورجليه وكأنه لم يكن أبدا مريضا نهض وهو يقفز عن فراشه </a:t>
            </a:r>
            <a:endParaRPr lang="en-GB" sz="3200" dirty="0">
              <a:solidFill>
                <a:srgbClr val="002060"/>
              </a:solidFill>
            </a:endParaRPr>
          </a:p>
        </p:txBody>
      </p:sp>
    </p:spTree>
  </p:cSld>
  <p:clrMapOvr>
    <a:masterClrMapping/>
  </p:clrMapOvr>
  <p:transition spd="slow">
    <p:plu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6429388" cy="6858000"/>
          </a:xfrm>
          <a:prstGeom prst="rect">
            <a:avLst/>
          </a:prstGeom>
        </p:spPr>
      </p:pic>
      <p:sp>
        <p:nvSpPr>
          <p:cNvPr id="4" name="TextBox 3"/>
          <p:cNvSpPr txBox="1"/>
          <p:nvPr/>
        </p:nvSpPr>
        <p:spPr>
          <a:xfrm>
            <a:off x="6286512" y="0"/>
            <a:ext cx="2857488" cy="6863417"/>
          </a:xfrm>
          <a:prstGeom prst="rect">
            <a:avLst/>
          </a:prstGeom>
          <a:solidFill>
            <a:schemeClr val="accent2">
              <a:lumMod val="60000"/>
              <a:lumOff val="40000"/>
            </a:schemeClr>
          </a:solidFill>
        </p:spPr>
        <p:txBody>
          <a:bodyPr wrap="square" rtlCol="0">
            <a:spAutoFit/>
          </a:bodyPr>
          <a:lstStyle/>
          <a:p>
            <a:pPr algn="r" rtl="1"/>
            <a:r>
              <a:rPr lang="ar-SY" sz="4000" dirty="0" smtClean="0">
                <a:solidFill>
                  <a:srgbClr val="002060"/>
                </a:solidFill>
              </a:rPr>
              <a:t>كان يفكر أولا بأنه في حلم ولكن عندما أطاع كلام يسوع أخذ فراشه على كتفه وذهب فرحا نحو بيته قلبه كان ملآن بالفرح والتعجب نحو يسوع القدير والحنون. </a:t>
            </a:r>
            <a:endParaRPr lang="en-GB" sz="4000" dirty="0">
              <a:solidFill>
                <a:srgbClr val="002060"/>
              </a:solidFill>
            </a:endParaRPr>
          </a:p>
        </p:txBody>
      </p:sp>
    </p:spTree>
  </p:cSld>
  <p:clrMapOvr>
    <a:masterClrMapping/>
  </p:clrMapOvr>
  <p:transition spd="slow">
    <p:split orient="ver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9144000" cy="5643578"/>
          </a:xfrm>
          <a:prstGeom prst="rect">
            <a:avLst/>
          </a:prstGeom>
        </p:spPr>
      </p:pic>
      <p:sp>
        <p:nvSpPr>
          <p:cNvPr id="4" name="TextBox 3"/>
          <p:cNvSpPr txBox="1"/>
          <p:nvPr/>
        </p:nvSpPr>
        <p:spPr>
          <a:xfrm>
            <a:off x="0" y="5643578"/>
            <a:ext cx="9144000" cy="1200329"/>
          </a:xfrm>
          <a:prstGeom prst="rect">
            <a:avLst/>
          </a:prstGeom>
          <a:solidFill>
            <a:schemeClr val="accent2">
              <a:lumMod val="60000"/>
              <a:lumOff val="40000"/>
            </a:schemeClr>
          </a:solidFill>
        </p:spPr>
        <p:txBody>
          <a:bodyPr wrap="square" rtlCol="0">
            <a:spAutoFit/>
          </a:bodyPr>
          <a:lstStyle/>
          <a:p>
            <a:pPr algn="r" rtl="1"/>
            <a:r>
              <a:rPr lang="ar-SY" sz="3600" dirty="0" smtClean="0">
                <a:solidFill>
                  <a:schemeClr val="accent2">
                    <a:lumMod val="50000"/>
                  </a:schemeClr>
                </a:solidFill>
              </a:rPr>
              <a:t>كان يوجد في اورشليم بحيرة كبيرة ملآنة بالماء ومحاطة بأروقة كبيرة </a:t>
            </a:r>
            <a:endParaRPr lang="en-GB" sz="3600" dirty="0">
              <a:solidFill>
                <a:schemeClr val="accent2">
                  <a:lumMod val="50000"/>
                </a:schemeClr>
              </a:solidFill>
            </a:endParaRPr>
          </a:p>
        </p:txBody>
      </p:sp>
    </p:spTree>
  </p:cSld>
  <p:clrMapOvr>
    <a:masterClrMapping/>
  </p:clrMapOvr>
  <p:transition spd="slow">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9144000" cy="5357825"/>
          </a:xfrm>
          <a:prstGeom prst="rect">
            <a:avLst/>
          </a:prstGeom>
        </p:spPr>
      </p:pic>
      <p:sp>
        <p:nvSpPr>
          <p:cNvPr id="4" name="TextBox 3"/>
          <p:cNvSpPr txBox="1"/>
          <p:nvPr/>
        </p:nvSpPr>
        <p:spPr>
          <a:xfrm>
            <a:off x="0" y="5357826"/>
            <a:ext cx="9144000" cy="1569660"/>
          </a:xfrm>
          <a:prstGeom prst="rect">
            <a:avLst/>
          </a:prstGeom>
          <a:solidFill>
            <a:schemeClr val="accent2">
              <a:lumMod val="75000"/>
            </a:schemeClr>
          </a:solidFill>
        </p:spPr>
        <p:txBody>
          <a:bodyPr wrap="square" rtlCol="0">
            <a:spAutoFit/>
          </a:bodyPr>
          <a:lstStyle/>
          <a:p>
            <a:pPr algn="r" rtl="1"/>
            <a:r>
              <a:rPr lang="ar-SY" sz="3200" dirty="0" smtClean="0">
                <a:solidFill>
                  <a:schemeClr val="bg1"/>
                </a:solidFill>
              </a:rPr>
              <a:t>وحولها كان يوجد مرضى كثيرون تحت الأروقة كان يجتمع كل يوم مرضى الذين أتوا لزيارة اورشليم وكان يوجد عميان وطرش وعرج شباب ومسنون وأيضا أطفال</a:t>
            </a:r>
            <a:endParaRPr lang="en-GB" sz="3200" dirty="0">
              <a:solidFill>
                <a:schemeClr val="bg1"/>
              </a:solidFill>
            </a:endParaRPr>
          </a:p>
        </p:txBody>
      </p:sp>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428652"/>
            <a:ext cx="9144000" cy="6500858"/>
          </a:xfrm>
          <a:prstGeom prst="rect">
            <a:avLst/>
          </a:prstGeom>
        </p:spPr>
      </p:pic>
      <p:sp>
        <p:nvSpPr>
          <p:cNvPr id="4" name="TextBox 3"/>
          <p:cNvSpPr txBox="1"/>
          <p:nvPr/>
        </p:nvSpPr>
        <p:spPr>
          <a:xfrm>
            <a:off x="0" y="6072206"/>
            <a:ext cx="9144000" cy="830997"/>
          </a:xfrm>
          <a:prstGeom prst="rect">
            <a:avLst/>
          </a:prstGeom>
          <a:solidFill>
            <a:schemeClr val="accent2">
              <a:lumMod val="60000"/>
              <a:lumOff val="40000"/>
            </a:schemeClr>
          </a:solidFill>
        </p:spPr>
        <p:txBody>
          <a:bodyPr wrap="square" rtlCol="0">
            <a:spAutoFit/>
          </a:bodyPr>
          <a:lstStyle/>
          <a:p>
            <a:pPr algn="r" rtl="1"/>
            <a:r>
              <a:rPr lang="ar-SY" sz="4800" dirty="0" smtClean="0">
                <a:solidFill>
                  <a:srgbClr val="002060"/>
                </a:solidFill>
              </a:rPr>
              <a:t>من وقت لآخر كان يأتي ملاك ويحرك الماء</a:t>
            </a:r>
            <a:endParaRPr lang="en-GB" sz="4800" dirty="0">
              <a:solidFill>
                <a:srgbClr val="002060"/>
              </a:solidFill>
            </a:endParaRPr>
          </a:p>
        </p:txBody>
      </p:sp>
    </p:spTree>
  </p:cSld>
  <p:clrMapOvr>
    <a:masterClrMapping/>
  </p:clrMapOvr>
  <p:transition spd="slow">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6429388" cy="6858000"/>
          </a:xfrm>
          <a:prstGeom prst="rect">
            <a:avLst/>
          </a:prstGeom>
        </p:spPr>
      </p:pic>
      <p:sp>
        <p:nvSpPr>
          <p:cNvPr id="4" name="TextBox 3"/>
          <p:cNvSpPr txBox="1"/>
          <p:nvPr/>
        </p:nvSpPr>
        <p:spPr>
          <a:xfrm>
            <a:off x="6429388" y="0"/>
            <a:ext cx="2714612" cy="6863417"/>
          </a:xfrm>
          <a:prstGeom prst="rect">
            <a:avLst/>
          </a:prstGeom>
          <a:solidFill>
            <a:schemeClr val="accent6"/>
          </a:solidFill>
        </p:spPr>
        <p:txBody>
          <a:bodyPr wrap="square" rtlCol="0">
            <a:spAutoFit/>
          </a:bodyPr>
          <a:lstStyle/>
          <a:p>
            <a:pPr algn="r" rtl="1"/>
            <a:r>
              <a:rPr lang="ar-SY" sz="4000" dirty="0" smtClean="0">
                <a:solidFill>
                  <a:srgbClr val="002060"/>
                </a:solidFill>
              </a:rPr>
              <a:t>والذي كان ينزل أولا في الماء كان يشفى عندما كانت تتحرك الماء كان يعرف الناس بأن الله قد مر . والأول الذي كان ينزل في هذا الماء كان يشفى </a:t>
            </a:r>
            <a:endParaRPr lang="en-GB" sz="4000" dirty="0">
              <a:solidFill>
                <a:srgbClr val="002060"/>
              </a:solidFill>
            </a:endParaRPr>
          </a:p>
        </p:txBody>
      </p:sp>
    </p:spTree>
  </p:cSld>
  <p:clrMapOvr>
    <a:masterClrMapping/>
  </p:clrMapOvr>
  <p:transition spd="slow">
    <p:comb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6429388" cy="6858000"/>
          </a:xfrm>
          <a:prstGeom prst="rect">
            <a:avLst/>
          </a:prstGeom>
        </p:spPr>
      </p:pic>
      <p:sp>
        <p:nvSpPr>
          <p:cNvPr id="4" name="TextBox 3"/>
          <p:cNvSpPr txBox="1"/>
          <p:nvPr/>
        </p:nvSpPr>
        <p:spPr>
          <a:xfrm>
            <a:off x="6429388" y="0"/>
            <a:ext cx="2714612" cy="6858000"/>
          </a:xfrm>
          <a:prstGeom prst="rect">
            <a:avLst/>
          </a:prstGeom>
          <a:solidFill>
            <a:srgbClr val="C00000"/>
          </a:solidFill>
        </p:spPr>
        <p:txBody>
          <a:bodyPr wrap="square" rtlCol="0">
            <a:spAutoFit/>
          </a:bodyPr>
          <a:lstStyle/>
          <a:p>
            <a:pPr algn="r" rtl="1"/>
            <a:r>
              <a:rPr lang="ar-SY" sz="3600" b="1" dirty="0" smtClean="0">
                <a:solidFill>
                  <a:schemeClr val="bg1"/>
                </a:solidFill>
              </a:rPr>
              <a:t>كان يوجد رجلا مريضا منذ 38 سنة هذا الرجل كانة مقعدا منذ زمن لم يستطع المشي وكان حزينا لأنه لم يأت أحد ليساعده لينزل أولا في الماء بعد مرور الملاك كان يشعر بأنه وحيد </a:t>
            </a:r>
            <a:endParaRPr lang="en-GB" sz="3600" b="1" dirty="0">
              <a:solidFill>
                <a:schemeClr val="bg1"/>
              </a:solidFill>
            </a:endParaRPr>
          </a:p>
        </p:txBody>
      </p:sp>
    </p:spTree>
  </p:cSld>
  <p:clrMapOvr>
    <a:masterClrMapping/>
  </p:clrMapOvr>
  <p:transition spd="slow">
    <p:checke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rgbClr val="7030A0"/>
          </a:solidFill>
        </p:spPr>
        <p:txBody>
          <a:bodyPr wrap="square" rtlCol="0">
            <a:spAutoFit/>
          </a:bodyPr>
          <a:lstStyle/>
          <a:p>
            <a:pPr algn="r" rtl="1"/>
            <a:r>
              <a:rPr lang="ar-SY" sz="3200" b="1" dirty="0" smtClean="0">
                <a:solidFill>
                  <a:schemeClr val="bg1"/>
                </a:solidFill>
              </a:rPr>
              <a:t>وأخيرا مر يسوع من هناك يوما </a:t>
            </a:r>
            <a:r>
              <a:rPr lang="ar-SY" sz="3200" b="1" smtClean="0">
                <a:solidFill>
                  <a:schemeClr val="bg1"/>
                </a:solidFill>
              </a:rPr>
              <a:t>مع تلاميذه </a:t>
            </a:r>
            <a:r>
              <a:rPr lang="ar-SY" sz="3200" b="1" dirty="0" smtClean="0">
                <a:solidFill>
                  <a:schemeClr val="bg1"/>
                </a:solidFill>
              </a:rPr>
              <a:t>وكان بنظرة يعزي المرضى كلما كان شخص وحيد ومعزبا كلما أحبه يسوع </a:t>
            </a:r>
            <a:endParaRPr lang="en-GB" sz="3200" b="1" dirty="0">
              <a:solidFill>
                <a:schemeClr val="bg1"/>
              </a:solidFill>
            </a:endParaRPr>
          </a:p>
        </p:txBody>
      </p:sp>
    </p:spTree>
  </p:cSld>
  <p:clrMapOvr>
    <a:masterClrMapping/>
  </p:clrMapOvr>
  <p:transition spd="slow">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9144000" cy="5643578"/>
          </a:xfrm>
          <a:prstGeom prst="rect">
            <a:avLst/>
          </a:prstGeom>
        </p:spPr>
      </p:pic>
      <p:sp>
        <p:nvSpPr>
          <p:cNvPr id="4" name="TextBox 3"/>
          <p:cNvSpPr txBox="1"/>
          <p:nvPr/>
        </p:nvSpPr>
        <p:spPr>
          <a:xfrm>
            <a:off x="0" y="5643578"/>
            <a:ext cx="9144000" cy="1200329"/>
          </a:xfrm>
          <a:prstGeom prst="rect">
            <a:avLst/>
          </a:prstGeom>
          <a:solidFill>
            <a:schemeClr val="accent2">
              <a:lumMod val="75000"/>
            </a:schemeClr>
          </a:solidFill>
        </p:spPr>
        <p:txBody>
          <a:bodyPr wrap="square" rtlCol="0">
            <a:spAutoFit/>
          </a:bodyPr>
          <a:lstStyle/>
          <a:p>
            <a:pPr algn="r" rtl="1"/>
            <a:r>
              <a:rPr lang="ar-SY" sz="3600" b="1" dirty="0" smtClean="0">
                <a:solidFill>
                  <a:schemeClr val="bg1"/>
                </a:solidFill>
              </a:rPr>
              <a:t>اقترب يسوع من المقعد المسكين والذي لم يشفق عليه أحد . وسأله كيف بقي الى الآن دون أن يشفى</a:t>
            </a:r>
            <a:endParaRPr lang="en-GB" sz="3600" b="1" dirty="0">
              <a:solidFill>
                <a:schemeClr val="bg1"/>
              </a:solidFill>
            </a:endParaRPr>
          </a:p>
        </p:txBody>
      </p:sp>
    </p:spTree>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1" y="0"/>
            <a:ext cx="9144000" cy="5286388"/>
          </a:xfrm>
          <a:prstGeom prst="rect">
            <a:avLst/>
          </a:prstGeom>
        </p:spPr>
      </p:pic>
      <p:sp>
        <p:nvSpPr>
          <p:cNvPr id="4" name="TextBox 3"/>
          <p:cNvSpPr txBox="1"/>
          <p:nvPr/>
        </p:nvSpPr>
        <p:spPr>
          <a:xfrm>
            <a:off x="0" y="5286388"/>
            <a:ext cx="9144000" cy="1569660"/>
          </a:xfrm>
          <a:prstGeom prst="rect">
            <a:avLst/>
          </a:prstGeom>
          <a:solidFill>
            <a:schemeClr val="accent6"/>
          </a:solidFill>
        </p:spPr>
        <p:txBody>
          <a:bodyPr wrap="square" rtlCol="0">
            <a:spAutoFit/>
          </a:bodyPr>
          <a:lstStyle/>
          <a:p>
            <a:pPr algn="r" rtl="1"/>
            <a:r>
              <a:rPr lang="ar-SY" sz="3200" dirty="0" smtClean="0">
                <a:solidFill>
                  <a:srgbClr val="002060"/>
                </a:solidFill>
              </a:rPr>
              <a:t>المقعد شرح ليسوع بأن أحدا لم يأت ليساعده أشفق يسوع على المقعد المسكين ونظر في عينيه بحنان كبير وابتسم له ليشجعه وبعدئذ</a:t>
            </a:r>
          </a:p>
          <a:p>
            <a:pPr algn="r" rtl="1"/>
            <a:r>
              <a:rPr lang="ar-SY" sz="3200" dirty="0" smtClean="0">
                <a:solidFill>
                  <a:srgbClr val="002060"/>
                </a:solidFill>
              </a:rPr>
              <a:t> قال له ” أنهض“ </a:t>
            </a:r>
            <a:endParaRPr lang="en-GB" sz="3200" dirty="0">
              <a:solidFill>
                <a:srgbClr val="002060"/>
              </a:solidFill>
            </a:endParaRPr>
          </a:p>
        </p:txBody>
      </p:sp>
    </p:spTree>
  </p:cSld>
  <p:clrMapOvr>
    <a:masterClrMapping/>
  </p:clrMapOvr>
  <p:transition spd="slow">
    <p:randomBa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230</Words>
  <Application>Microsoft Office PowerPoint</Application>
  <PresentationFormat>On-screen Show (4:3)</PresentationFormat>
  <Paragraphs>12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1</cp:revision>
  <dcterms:created xsi:type="dcterms:W3CDTF">2012-07-05T23:03:08Z</dcterms:created>
  <dcterms:modified xsi:type="dcterms:W3CDTF">2012-07-05T23:57:52Z</dcterms:modified>
</cp:coreProperties>
</file>