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9" r:id="rId2"/>
    <p:sldId id="256" r:id="rId3"/>
    <p:sldId id="257" r:id="rId4"/>
    <p:sldId id="258" r:id="rId5"/>
    <p:sldId id="259" r:id="rId6"/>
    <p:sldId id="260" r:id="rId7"/>
    <p:sldId id="261" r:id="rId8"/>
    <p:sldId id="262" r:id="rId9"/>
    <p:sldId id="263" r:id="rId10"/>
    <p:sldId id="264" r:id="rId11"/>
    <p:sldId id="265" r:id="rId12"/>
    <p:sldId id="266" r:id="rId13"/>
    <p:sldId id="267"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5" d="100"/>
          <a:sy n="65" d="100"/>
        </p:scale>
        <p:origin x="-666" y="-5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DCAF7918-A0AF-48E8-83AA-84F9A019E3DF}" type="datetimeFigureOut">
              <a:rPr lang="en-US" smtClean="0"/>
              <a:pPr/>
              <a:t>12/2/2012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0AC462E-F2B4-4406-B47F-D810F8549879}" type="slidenum">
              <a:rPr lang="en-GB" smtClean="0"/>
              <a:pPr/>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DCAF7918-A0AF-48E8-83AA-84F9A019E3DF}" type="datetimeFigureOut">
              <a:rPr lang="en-US" smtClean="0"/>
              <a:pPr/>
              <a:t>12/2/2012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0AC462E-F2B4-4406-B47F-D810F8549879}" type="slidenum">
              <a:rPr lang="en-GB" smtClean="0"/>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DCAF7918-A0AF-48E8-83AA-84F9A019E3DF}" type="datetimeFigureOut">
              <a:rPr lang="en-US" smtClean="0"/>
              <a:pPr/>
              <a:t>12/2/2012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0AC462E-F2B4-4406-B47F-D810F8549879}" type="slidenum">
              <a:rPr lang="en-GB" smtClean="0"/>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DCAF7918-A0AF-48E8-83AA-84F9A019E3DF}" type="datetimeFigureOut">
              <a:rPr lang="en-US" smtClean="0"/>
              <a:pPr/>
              <a:t>12/2/2012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0AC462E-F2B4-4406-B47F-D810F8549879}" type="slidenum">
              <a:rPr lang="en-GB" smtClean="0"/>
              <a:pPr/>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CAF7918-A0AF-48E8-83AA-84F9A019E3DF}" type="datetimeFigureOut">
              <a:rPr lang="en-US" smtClean="0"/>
              <a:pPr/>
              <a:t>12/2/2012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0AC462E-F2B4-4406-B47F-D810F8549879}" type="slidenum">
              <a:rPr lang="en-GB" smtClean="0"/>
              <a:pPr/>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DCAF7918-A0AF-48E8-83AA-84F9A019E3DF}" type="datetimeFigureOut">
              <a:rPr lang="en-US" smtClean="0"/>
              <a:pPr/>
              <a:t>12/2/2012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60AC462E-F2B4-4406-B47F-D810F8549879}" type="slidenum">
              <a:rPr lang="en-GB" smtClean="0"/>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DCAF7918-A0AF-48E8-83AA-84F9A019E3DF}" type="datetimeFigureOut">
              <a:rPr lang="en-US" smtClean="0"/>
              <a:pPr/>
              <a:t>12/2/2012</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60AC462E-F2B4-4406-B47F-D810F8549879}" type="slidenum">
              <a:rPr lang="en-GB" smtClean="0"/>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DCAF7918-A0AF-48E8-83AA-84F9A019E3DF}" type="datetimeFigureOut">
              <a:rPr lang="en-US" smtClean="0"/>
              <a:pPr/>
              <a:t>12/2/2012</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60AC462E-F2B4-4406-B47F-D810F8549879}" type="slidenum">
              <a:rPr lang="en-GB" smtClean="0"/>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CAF7918-A0AF-48E8-83AA-84F9A019E3DF}" type="datetimeFigureOut">
              <a:rPr lang="en-US" smtClean="0"/>
              <a:pPr/>
              <a:t>12/2/2012</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60AC462E-F2B4-4406-B47F-D810F8549879}" type="slidenum">
              <a:rPr lang="en-GB" smtClean="0"/>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CAF7918-A0AF-48E8-83AA-84F9A019E3DF}" type="datetimeFigureOut">
              <a:rPr lang="en-US" smtClean="0"/>
              <a:pPr/>
              <a:t>12/2/2012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60AC462E-F2B4-4406-B47F-D810F8549879}" type="slidenum">
              <a:rPr lang="en-GB" smtClean="0"/>
              <a:pPr/>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CAF7918-A0AF-48E8-83AA-84F9A019E3DF}" type="datetimeFigureOut">
              <a:rPr lang="en-US" smtClean="0"/>
              <a:pPr/>
              <a:t>12/2/2012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60AC462E-F2B4-4406-B47F-D810F8549879}" type="slidenum">
              <a:rPr lang="en-GB" smtClean="0"/>
              <a:pPr/>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CAF7918-A0AF-48E8-83AA-84F9A019E3DF}" type="datetimeFigureOut">
              <a:rPr lang="en-US" smtClean="0"/>
              <a:pPr/>
              <a:t>12/2/2012</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0AC462E-F2B4-4406-B47F-D810F8549879}"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lowchart: Magnetic Disk 2"/>
          <p:cNvSpPr/>
          <p:nvPr/>
        </p:nvSpPr>
        <p:spPr>
          <a:xfrm>
            <a:off x="2357422" y="1071546"/>
            <a:ext cx="4286280" cy="5072098"/>
          </a:xfrm>
          <a:prstGeom prst="flowChartMagneticDisk">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SY" sz="9600" dirty="0" smtClean="0">
                <a:solidFill>
                  <a:srgbClr val="FFFF00"/>
                </a:solidFill>
              </a:rPr>
              <a:t>يوسف وأخوته</a:t>
            </a:r>
            <a:endParaRPr lang="en-GB" sz="9600" dirty="0">
              <a:solidFill>
                <a:srgbClr val="FFFF00"/>
              </a:solidFill>
            </a:endParaRPr>
          </a:p>
        </p:txBody>
      </p:sp>
    </p:spTree>
  </p:cSld>
  <p:clrMapOvr>
    <a:masterClrMapping/>
  </p:clrMapOvr>
  <p:transition spd="slow">
    <p:dissolv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7-3.jpg"/>
          <p:cNvPicPr>
            <a:picLocks noChangeAspect="1"/>
          </p:cNvPicPr>
          <p:nvPr/>
        </p:nvPicPr>
        <p:blipFill>
          <a:blip r:embed="rId2" cstate="print"/>
          <a:stretch>
            <a:fillRect/>
          </a:stretch>
        </p:blipFill>
        <p:spPr>
          <a:xfrm>
            <a:off x="0" y="1"/>
            <a:ext cx="9144000" cy="4929197"/>
          </a:xfrm>
          <a:prstGeom prst="rect">
            <a:avLst/>
          </a:prstGeom>
        </p:spPr>
      </p:pic>
      <p:sp>
        <p:nvSpPr>
          <p:cNvPr id="3" name="TextBox 2"/>
          <p:cNvSpPr txBox="1"/>
          <p:nvPr/>
        </p:nvSpPr>
        <p:spPr>
          <a:xfrm>
            <a:off x="0" y="4929198"/>
            <a:ext cx="9144000" cy="2062103"/>
          </a:xfrm>
          <a:prstGeom prst="rect">
            <a:avLst/>
          </a:prstGeom>
          <a:solidFill>
            <a:schemeClr val="accent4">
              <a:lumMod val="75000"/>
            </a:schemeClr>
          </a:solidFill>
        </p:spPr>
        <p:txBody>
          <a:bodyPr wrap="square" rtlCol="0">
            <a:spAutoFit/>
          </a:bodyPr>
          <a:lstStyle/>
          <a:p>
            <a:pPr algn="r" rtl="1"/>
            <a:r>
              <a:rPr lang="ar-SY" sz="3200" b="1" dirty="0" smtClean="0">
                <a:solidFill>
                  <a:srgbClr val="FFFF00"/>
                </a:solidFill>
              </a:rPr>
              <a:t>فقدموا له يوسف وقال له “ هذا ما يريد الله ان يقوله لك في الحلم ستأت 7 سنوات يكون فيها المطر غزيرا فتعطي الأرض وفرة الغلال والمواسم ثم تليها 7 سنوات قاحلة ستتوقف المطر  وستحدث مجاعة كبيرة لمدة 7 سنوات في كل البلاد“</a:t>
            </a:r>
            <a:endParaRPr lang="en-GB" sz="3200" b="1" dirty="0">
              <a:solidFill>
                <a:srgbClr val="FFFF00"/>
              </a:solidFill>
            </a:endParaRPr>
          </a:p>
        </p:txBody>
      </p:sp>
    </p:spTree>
  </p:cSld>
  <p:clrMapOvr>
    <a:masterClrMapping/>
  </p:clrMapOvr>
  <p:transition spd="slow">
    <p:split/>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7-4.jpg"/>
          <p:cNvPicPr>
            <a:picLocks noChangeAspect="1"/>
          </p:cNvPicPr>
          <p:nvPr/>
        </p:nvPicPr>
        <p:blipFill>
          <a:blip r:embed="rId2" cstate="print"/>
          <a:stretch>
            <a:fillRect/>
          </a:stretch>
        </p:blipFill>
        <p:spPr>
          <a:xfrm>
            <a:off x="0" y="1"/>
            <a:ext cx="9144000" cy="5286387"/>
          </a:xfrm>
          <a:prstGeom prst="rect">
            <a:avLst/>
          </a:prstGeom>
        </p:spPr>
      </p:pic>
      <p:sp>
        <p:nvSpPr>
          <p:cNvPr id="3" name="TextBox 2"/>
          <p:cNvSpPr txBox="1"/>
          <p:nvPr/>
        </p:nvSpPr>
        <p:spPr>
          <a:xfrm>
            <a:off x="0" y="5286388"/>
            <a:ext cx="9144000" cy="1569660"/>
          </a:xfrm>
          <a:prstGeom prst="rect">
            <a:avLst/>
          </a:prstGeom>
          <a:solidFill>
            <a:schemeClr val="accent6">
              <a:lumMod val="50000"/>
            </a:schemeClr>
          </a:solidFill>
        </p:spPr>
        <p:txBody>
          <a:bodyPr wrap="square" rtlCol="0">
            <a:spAutoFit/>
          </a:bodyPr>
          <a:lstStyle/>
          <a:p>
            <a:pPr algn="r"/>
            <a:r>
              <a:rPr lang="ar-SY" dirty="0" smtClean="0">
                <a:solidFill>
                  <a:schemeClr val="accent6">
                    <a:lumMod val="50000"/>
                  </a:schemeClr>
                </a:solidFill>
              </a:rPr>
              <a:t> </a:t>
            </a:r>
            <a:r>
              <a:rPr lang="ar-SY" sz="3200" b="1" dirty="0" smtClean="0">
                <a:solidFill>
                  <a:schemeClr val="accent2">
                    <a:lumMod val="20000"/>
                    <a:lumOff val="80000"/>
                  </a:schemeClr>
                </a:solidFill>
              </a:rPr>
              <a:t>ففي سنين الخير يجب ان نملأ المخازن والمستودعات من أجل سنين القحط الآتية . وجد  فرعون أن يوسف ذكي جدا , فعينه وزيره الأول وأوكله مهمة العمل على تأمين وتنفيذ حلمه</a:t>
            </a:r>
            <a:endParaRPr lang="en-GB" sz="3200" b="1" dirty="0">
              <a:solidFill>
                <a:schemeClr val="accent2">
                  <a:lumMod val="20000"/>
                  <a:lumOff val="80000"/>
                </a:schemeClr>
              </a:solidFill>
            </a:endParaRPr>
          </a:p>
        </p:txBody>
      </p:sp>
    </p:spTree>
  </p:cSld>
  <p:clrMapOvr>
    <a:masterClrMapping/>
  </p:clrMapOvr>
  <p:transition spd="slow">
    <p:plus/>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7-5.jpg"/>
          <p:cNvPicPr>
            <a:picLocks noChangeAspect="1"/>
          </p:cNvPicPr>
          <p:nvPr/>
        </p:nvPicPr>
        <p:blipFill>
          <a:blip r:embed="rId2" cstate="print"/>
          <a:stretch>
            <a:fillRect/>
          </a:stretch>
        </p:blipFill>
        <p:spPr>
          <a:xfrm>
            <a:off x="0" y="1"/>
            <a:ext cx="9144000" cy="5572139"/>
          </a:xfrm>
          <a:prstGeom prst="rect">
            <a:avLst/>
          </a:prstGeom>
        </p:spPr>
      </p:pic>
      <p:sp>
        <p:nvSpPr>
          <p:cNvPr id="3" name="TextBox 2"/>
          <p:cNvSpPr txBox="1"/>
          <p:nvPr/>
        </p:nvSpPr>
        <p:spPr>
          <a:xfrm>
            <a:off x="0" y="5572140"/>
            <a:ext cx="9144000" cy="1384995"/>
          </a:xfrm>
          <a:prstGeom prst="rect">
            <a:avLst/>
          </a:prstGeom>
          <a:solidFill>
            <a:schemeClr val="accent6"/>
          </a:solidFill>
        </p:spPr>
        <p:txBody>
          <a:bodyPr wrap="square" rtlCol="0">
            <a:spAutoFit/>
          </a:bodyPr>
          <a:lstStyle/>
          <a:p>
            <a:pPr algn="r"/>
            <a:r>
              <a:rPr lang="ar-SY" sz="2800" b="1" dirty="0" smtClean="0"/>
              <a:t>بعد 7 سنوات من الخير بدأ الجفاف يضرب الأرض واجتاحت مجاعة قوية وأتى البشر من كل البلدان الى مصر ليشتروا القمح حتى أخوة يوسف الذين أتوا من أرض كنعان فعرفهم على الفور اما هم فلم يعرفوه</a:t>
            </a:r>
            <a:endParaRPr lang="en-GB" sz="2800" b="1" dirty="0"/>
          </a:p>
        </p:txBody>
      </p:sp>
    </p:spTree>
  </p:cSld>
  <p:clrMapOvr>
    <a:masterClrMapping/>
  </p:clrMapOvr>
  <p:transition spd="slow">
    <p:split orient="vert"/>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7-6.jpg"/>
          <p:cNvPicPr>
            <a:picLocks noChangeAspect="1"/>
          </p:cNvPicPr>
          <p:nvPr/>
        </p:nvPicPr>
        <p:blipFill>
          <a:blip r:embed="rId2" cstate="print"/>
          <a:stretch>
            <a:fillRect/>
          </a:stretch>
        </p:blipFill>
        <p:spPr>
          <a:xfrm>
            <a:off x="0" y="0"/>
            <a:ext cx="9144000" cy="5286388"/>
          </a:xfrm>
          <a:prstGeom prst="rect">
            <a:avLst/>
          </a:prstGeom>
        </p:spPr>
      </p:pic>
      <p:sp>
        <p:nvSpPr>
          <p:cNvPr id="3" name="TextBox 2"/>
          <p:cNvSpPr txBox="1"/>
          <p:nvPr/>
        </p:nvSpPr>
        <p:spPr>
          <a:xfrm>
            <a:off x="0" y="5286388"/>
            <a:ext cx="9144000" cy="1569660"/>
          </a:xfrm>
          <a:prstGeom prst="rect">
            <a:avLst/>
          </a:prstGeom>
          <a:solidFill>
            <a:schemeClr val="accent6"/>
          </a:solidFill>
        </p:spPr>
        <p:txBody>
          <a:bodyPr wrap="square" rtlCol="0">
            <a:spAutoFit/>
          </a:bodyPr>
          <a:lstStyle/>
          <a:p>
            <a:pPr algn="r" rtl="1"/>
            <a:r>
              <a:rPr lang="ar-SY" sz="3200" b="1" dirty="0" smtClean="0"/>
              <a:t>بعد أن أعطى يوسف اخوته ما أرادوه عرفهم بنفسه وطلب منهم ان </a:t>
            </a:r>
            <a:r>
              <a:rPr lang="ar-SY" sz="3200" b="1" dirty="0" smtClean="0"/>
              <a:t>يأتوا </a:t>
            </a:r>
            <a:r>
              <a:rPr lang="ar-SY" sz="3200" b="1" dirty="0" smtClean="0"/>
              <a:t>الى مصر ليعيشوا فيها  مع ابيهم </a:t>
            </a:r>
            <a:r>
              <a:rPr lang="ar-SY" sz="3200" b="1" dirty="0" smtClean="0"/>
              <a:t>يعقوب </a:t>
            </a:r>
            <a:r>
              <a:rPr lang="ar-SY" sz="3200" b="1" dirty="0" smtClean="0"/>
              <a:t>بعد أن سامحهم وغفر لهم لأنهم باعوه كان هذا ما خططه الله من </a:t>
            </a:r>
            <a:r>
              <a:rPr lang="ar-SY" sz="3200" b="1" dirty="0" smtClean="0"/>
              <a:t>أجل انقاذهم</a:t>
            </a:r>
            <a:endParaRPr lang="en-GB" sz="3200" b="1" dirty="0"/>
          </a:p>
        </p:txBody>
      </p:sp>
    </p:spTree>
  </p:cSld>
  <p:clrMapOvr>
    <a:masterClrMapping/>
  </p:clrMapOvr>
  <p:transition spd="slow">
    <p:plus/>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6-1.jpg"/>
          <p:cNvPicPr>
            <a:picLocks noChangeAspect="1"/>
          </p:cNvPicPr>
          <p:nvPr/>
        </p:nvPicPr>
        <p:blipFill>
          <a:blip r:embed="rId2" cstate="print"/>
          <a:stretch>
            <a:fillRect/>
          </a:stretch>
        </p:blipFill>
        <p:spPr>
          <a:xfrm>
            <a:off x="0" y="0"/>
            <a:ext cx="9144000" cy="5857892"/>
          </a:xfrm>
          <a:prstGeom prst="rect">
            <a:avLst/>
          </a:prstGeom>
        </p:spPr>
      </p:pic>
      <p:sp>
        <p:nvSpPr>
          <p:cNvPr id="3" name="TextBox 2"/>
          <p:cNvSpPr txBox="1"/>
          <p:nvPr/>
        </p:nvSpPr>
        <p:spPr>
          <a:xfrm>
            <a:off x="0" y="5857892"/>
            <a:ext cx="9144000" cy="1077218"/>
          </a:xfrm>
          <a:prstGeom prst="rect">
            <a:avLst/>
          </a:prstGeom>
          <a:solidFill>
            <a:srgbClr val="92D050"/>
          </a:solidFill>
        </p:spPr>
        <p:txBody>
          <a:bodyPr wrap="square" rtlCol="0">
            <a:spAutoFit/>
          </a:bodyPr>
          <a:lstStyle/>
          <a:p>
            <a:pPr algn="r"/>
            <a:r>
              <a:rPr lang="ar-SY" sz="3200" b="1" dirty="0" smtClean="0">
                <a:solidFill>
                  <a:srgbClr val="C00000"/>
                </a:solidFill>
              </a:rPr>
              <a:t>رزق الله يعقوب 11 ولدا لكنه كان يفضل يوسف على جميع اخوته كونه قد جاء وهو متقدم في السن وكونه ابن راحيل زوجته  المحببة</a:t>
            </a:r>
            <a:endParaRPr lang="en-GB" sz="3200" b="1" dirty="0">
              <a:solidFill>
                <a:srgbClr val="C00000"/>
              </a:solidFill>
            </a:endParaRPr>
          </a:p>
        </p:txBody>
      </p:sp>
    </p:spTree>
  </p:cSld>
  <p:clrMapOvr>
    <a:masterClrMapping/>
  </p:clrMapOvr>
  <p:transition spd="slow">
    <p:wheel spokes="3"/>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6-2.jpg"/>
          <p:cNvPicPr>
            <a:picLocks noChangeAspect="1"/>
          </p:cNvPicPr>
          <p:nvPr/>
        </p:nvPicPr>
        <p:blipFill>
          <a:blip r:embed="rId2" cstate="print"/>
          <a:stretch>
            <a:fillRect/>
          </a:stretch>
        </p:blipFill>
        <p:spPr>
          <a:xfrm>
            <a:off x="0" y="0"/>
            <a:ext cx="9144000" cy="5786454"/>
          </a:xfrm>
          <a:prstGeom prst="rect">
            <a:avLst/>
          </a:prstGeom>
        </p:spPr>
      </p:pic>
      <p:sp>
        <p:nvSpPr>
          <p:cNvPr id="3" name="TextBox 2"/>
          <p:cNvSpPr txBox="1"/>
          <p:nvPr/>
        </p:nvSpPr>
        <p:spPr>
          <a:xfrm>
            <a:off x="0" y="5786454"/>
            <a:ext cx="9144000" cy="1077218"/>
          </a:xfrm>
          <a:prstGeom prst="rect">
            <a:avLst/>
          </a:prstGeom>
          <a:solidFill>
            <a:srgbClr val="FFFF00"/>
          </a:solidFill>
        </p:spPr>
        <p:txBody>
          <a:bodyPr wrap="square" rtlCol="0">
            <a:spAutoFit/>
          </a:bodyPr>
          <a:lstStyle/>
          <a:p>
            <a:pPr algn="r"/>
            <a:r>
              <a:rPr lang="ar-SY" sz="3200" b="1" dirty="0" smtClean="0">
                <a:solidFill>
                  <a:srgbClr val="C00000"/>
                </a:solidFill>
              </a:rPr>
              <a:t>فصل يعقوب ليوسف ثوبا جديدا فغار منه اخوته ولم يعودوا يتحملوه أعتقدوا </a:t>
            </a:r>
            <a:r>
              <a:rPr lang="ar-SY" sz="3200" b="1" smtClean="0">
                <a:solidFill>
                  <a:srgbClr val="C00000"/>
                </a:solidFill>
              </a:rPr>
              <a:t>بأن أباهم </a:t>
            </a:r>
            <a:r>
              <a:rPr lang="ar-SY" sz="3200" b="1" dirty="0" smtClean="0">
                <a:solidFill>
                  <a:srgbClr val="C00000"/>
                </a:solidFill>
              </a:rPr>
              <a:t>كان يحبه أكثر منهم</a:t>
            </a:r>
            <a:endParaRPr lang="en-GB" sz="3200" b="1" dirty="0">
              <a:solidFill>
                <a:srgbClr val="C00000"/>
              </a:solidFill>
            </a:endParaRPr>
          </a:p>
        </p:txBody>
      </p:sp>
    </p:spTree>
  </p:cSld>
  <p:clrMapOvr>
    <a:masterClrMapping/>
  </p:clrMapOvr>
  <p:transition spd="slow">
    <p:wedg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6-3.jpg"/>
          <p:cNvPicPr>
            <a:picLocks noChangeAspect="1"/>
          </p:cNvPicPr>
          <p:nvPr/>
        </p:nvPicPr>
        <p:blipFill>
          <a:blip r:embed="rId2" cstate="print"/>
          <a:stretch>
            <a:fillRect/>
          </a:stretch>
        </p:blipFill>
        <p:spPr>
          <a:xfrm>
            <a:off x="0" y="0"/>
            <a:ext cx="9144000" cy="5786454"/>
          </a:xfrm>
          <a:prstGeom prst="rect">
            <a:avLst/>
          </a:prstGeom>
        </p:spPr>
      </p:pic>
      <p:sp>
        <p:nvSpPr>
          <p:cNvPr id="3" name="TextBox 2"/>
          <p:cNvSpPr txBox="1"/>
          <p:nvPr/>
        </p:nvSpPr>
        <p:spPr>
          <a:xfrm>
            <a:off x="0" y="5786454"/>
            <a:ext cx="9144000" cy="1077218"/>
          </a:xfrm>
          <a:prstGeom prst="rect">
            <a:avLst/>
          </a:prstGeom>
          <a:solidFill>
            <a:srgbClr val="FFC000"/>
          </a:solidFill>
        </p:spPr>
        <p:txBody>
          <a:bodyPr wrap="square" rtlCol="0">
            <a:spAutoFit/>
          </a:bodyPr>
          <a:lstStyle/>
          <a:p>
            <a:pPr algn="r"/>
            <a:r>
              <a:rPr lang="ar-SY" sz="3200" b="1" dirty="0" smtClean="0"/>
              <a:t>عندما كان الأخوة العشرة بالمرعى يهتموا بالقطيع أرسل يعقوب يوسف لكي يتفقد اخوته فعندما رأوه من بعيد قرروا قتله</a:t>
            </a:r>
            <a:endParaRPr lang="en-GB" sz="3200" b="1" dirty="0"/>
          </a:p>
        </p:txBody>
      </p:sp>
    </p:spTree>
  </p:cSld>
  <p:clrMapOvr>
    <a:masterClrMapping/>
  </p:clrMapOvr>
  <p:transition spd="slow">
    <p:wipe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6-4.jpg"/>
          <p:cNvPicPr>
            <a:picLocks noChangeAspect="1"/>
          </p:cNvPicPr>
          <p:nvPr/>
        </p:nvPicPr>
        <p:blipFill>
          <a:blip r:embed="rId2" cstate="print"/>
          <a:stretch>
            <a:fillRect/>
          </a:stretch>
        </p:blipFill>
        <p:spPr>
          <a:xfrm>
            <a:off x="0" y="0"/>
            <a:ext cx="9144000" cy="5786453"/>
          </a:xfrm>
          <a:prstGeom prst="rect">
            <a:avLst/>
          </a:prstGeom>
        </p:spPr>
      </p:pic>
      <p:sp>
        <p:nvSpPr>
          <p:cNvPr id="3" name="TextBox 2"/>
          <p:cNvSpPr txBox="1"/>
          <p:nvPr/>
        </p:nvSpPr>
        <p:spPr>
          <a:xfrm>
            <a:off x="0" y="5786454"/>
            <a:ext cx="9144000" cy="1077218"/>
          </a:xfrm>
          <a:prstGeom prst="rect">
            <a:avLst/>
          </a:prstGeom>
          <a:solidFill>
            <a:srgbClr val="FF0000"/>
          </a:solidFill>
        </p:spPr>
        <p:txBody>
          <a:bodyPr wrap="square" rtlCol="0">
            <a:spAutoFit/>
          </a:bodyPr>
          <a:lstStyle/>
          <a:p>
            <a:pPr algn="r"/>
            <a:r>
              <a:rPr lang="ar-SY" sz="3200" b="1" dirty="0" smtClean="0">
                <a:solidFill>
                  <a:schemeClr val="bg1"/>
                </a:solidFill>
              </a:rPr>
              <a:t>أما روبن واحد من الأخوة عارض أخوته في القتل ولكنه ساعدهم في القبض عليه وعروه من ثيابه ورموه في البئر</a:t>
            </a:r>
            <a:endParaRPr lang="en-GB" sz="3200" b="1" dirty="0">
              <a:solidFill>
                <a:schemeClr val="bg1"/>
              </a:solidFill>
            </a:endParaRPr>
          </a:p>
        </p:txBody>
      </p:sp>
    </p:spTree>
  </p:cSld>
  <p:clrMapOvr>
    <a:masterClrMapping/>
  </p:clrMapOvr>
  <p:transition spd="slow">
    <p:wipe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6-5.jpg"/>
          <p:cNvPicPr>
            <a:picLocks noChangeAspect="1"/>
          </p:cNvPicPr>
          <p:nvPr/>
        </p:nvPicPr>
        <p:blipFill>
          <a:blip r:embed="rId2" cstate="print"/>
          <a:stretch>
            <a:fillRect/>
          </a:stretch>
        </p:blipFill>
        <p:spPr>
          <a:xfrm>
            <a:off x="0" y="0"/>
            <a:ext cx="9144000" cy="5786454"/>
          </a:xfrm>
          <a:prstGeom prst="rect">
            <a:avLst/>
          </a:prstGeom>
        </p:spPr>
      </p:pic>
      <p:sp>
        <p:nvSpPr>
          <p:cNvPr id="3" name="TextBox 2"/>
          <p:cNvSpPr txBox="1"/>
          <p:nvPr/>
        </p:nvSpPr>
        <p:spPr>
          <a:xfrm>
            <a:off x="0" y="5786454"/>
            <a:ext cx="9144000" cy="1077218"/>
          </a:xfrm>
          <a:prstGeom prst="rect">
            <a:avLst/>
          </a:prstGeom>
          <a:solidFill>
            <a:srgbClr val="FF0000"/>
          </a:solidFill>
        </p:spPr>
        <p:txBody>
          <a:bodyPr wrap="square" rtlCol="0">
            <a:spAutoFit/>
          </a:bodyPr>
          <a:lstStyle/>
          <a:p>
            <a:pPr algn="r"/>
            <a:r>
              <a:rPr lang="ar-SY" sz="3200" b="1" dirty="0" smtClean="0">
                <a:solidFill>
                  <a:schemeClr val="bg1"/>
                </a:solidFill>
              </a:rPr>
              <a:t>وكانت هناك قافلة متجهة الى مصر سحب الأخوة يوسف من البئر وباعوه لصاحب القافلة ب 20 قطعة من الذهب</a:t>
            </a:r>
            <a:endParaRPr lang="en-GB" sz="3200" b="1" dirty="0">
              <a:solidFill>
                <a:schemeClr val="bg1"/>
              </a:solidFill>
            </a:endParaRPr>
          </a:p>
        </p:txBody>
      </p:sp>
    </p:spTree>
  </p:cSld>
  <p:clrMapOvr>
    <a:masterClrMapping/>
  </p:clrMapOvr>
  <p:transition spd="slow">
    <p:diamon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6-6.jpg"/>
          <p:cNvPicPr>
            <a:picLocks noChangeAspect="1"/>
          </p:cNvPicPr>
          <p:nvPr/>
        </p:nvPicPr>
        <p:blipFill>
          <a:blip r:embed="rId2" cstate="print"/>
          <a:stretch>
            <a:fillRect/>
          </a:stretch>
        </p:blipFill>
        <p:spPr>
          <a:xfrm>
            <a:off x="0" y="0"/>
            <a:ext cx="9144000" cy="5286388"/>
          </a:xfrm>
          <a:prstGeom prst="rect">
            <a:avLst/>
          </a:prstGeom>
        </p:spPr>
      </p:pic>
      <p:sp>
        <p:nvSpPr>
          <p:cNvPr id="3" name="TextBox 2"/>
          <p:cNvSpPr txBox="1"/>
          <p:nvPr/>
        </p:nvSpPr>
        <p:spPr>
          <a:xfrm>
            <a:off x="0" y="5286388"/>
            <a:ext cx="9144000" cy="1569660"/>
          </a:xfrm>
          <a:prstGeom prst="rect">
            <a:avLst/>
          </a:prstGeom>
          <a:solidFill>
            <a:schemeClr val="accent2">
              <a:lumMod val="75000"/>
            </a:schemeClr>
          </a:solidFill>
        </p:spPr>
        <p:txBody>
          <a:bodyPr wrap="square" rtlCol="0">
            <a:spAutoFit/>
          </a:bodyPr>
          <a:lstStyle/>
          <a:p>
            <a:pPr algn="r"/>
            <a:r>
              <a:rPr lang="ar-SY" sz="3200" b="1" dirty="0" smtClean="0">
                <a:solidFill>
                  <a:srgbClr val="FFFF00"/>
                </a:solidFill>
              </a:rPr>
              <a:t>أخذ الأخوة الثوب الجديد وغمسوه بدم خروف وقدموه الى يعقوب على أساس ان حيوان أفترسه وبكى يعقوب ابنه يوسف لمدة طويلة من الزمن  </a:t>
            </a:r>
            <a:endParaRPr lang="en-GB" sz="3200" b="1" dirty="0">
              <a:solidFill>
                <a:srgbClr val="FFFF00"/>
              </a:solidFill>
            </a:endParaRPr>
          </a:p>
        </p:txBody>
      </p:sp>
    </p:spTree>
  </p:cSld>
  <p:clrMapOvr>
    <a:masterClrMapping/>
  </p:clrMapOvr>
  <p:transition spd="slow">
    <p:strips dir="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07-1.jpg"/>
          <p:cNvPicPr>
            <a:picLocks noChangeAspect="1"/>
          </p:cNvPicPr>
          <p:nvPr/>
        </p:nvPicPr>
        <p:blipFill>
          <a:blip r:embed="rId2" cstate="print"/>
          <a:stretch>
            <a:fillRect/>
          </a:stretch>
        </p:blipFill>
        <p:spPr>
          <a:xfrm>
            <a:off x="0" y="0"/>
            <a:ext cx="9144000" cy="5286388"/>
          </a:xfrm>
          <a:prstGeom prst="rect">
            <a:avLst/>
          </a:prstGeom>
        </p:spPr>
      </p:pic>
      <p:sp>
        <p:nvSpPr>
          <p:cNvPr id="3" name="TextBox 2"/>
          <p:cNvSpPr txBox="1"/>
          <p:nvPr/>
        </p:nvSpPr>
        <p:spPr>
          <a:xfrm>
            <a:off x="0" y="5286388"/>
            <a:ext cx="9144000" cy="1569660"/>
          </a:xfrm>
          <a:prstGeom prst="rect">
            <a:avLst/>
          </a:prstGeom>
          <a:solidFill>
            <a:srgbClr val="FFC000"/>
          </a:solidFill>
        </p:spPr>
        <p:txBody>
          <a:bodyPr wrap="square" rtlCol="0">
            <a:spAutoFit/>
          </a:bodyPr>
          <a:lstStyle/>
          <a:p>
            <a:pPr algn="r"/>
            <a:r>
              <a:rPr lang="ar-SY" sz="3200" b="1" dirty="0" smtClean="0"/>
              <a:t>اصطحبت القافلة يوسف الى مصر وباعوه الى </a:t>
            </a:r>
            <a:r>
              <a:rPr lang="ar-SY" sz="3200" b="1" dirty="0" err="1" smtClean="0"/>
              <a:t>يوتيفار</a:t>
            </a:r>
            <a:r>
              <a:rPr lang="ar-SY" sz="3200" b="1" dirty="0" smtClean="0"/>
              <a:t> قائد حرس فرعون واستمر الله في مساعدة يوسف الى أن أصبح أمين سر فرعون ووزيره</a:t>
            </a:r>
            <a:endParaRPr lang="en-GB" sz="3200" b="1" dirty="0"/>
          </a:p>
        </p:txBody>
      </p:sp>
    </p:spTree>
  </p:cSld>
  <p:clrMapOvr>
    <a:masterClrMapping/>
  </p:clrMapOvr>
  <p:transition spd="slow">
    <p:strips dir="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7-2.jpg"/>
          <p:cNvPicPr>
            <a:picLocks noChangeAspect="1"/>
          </p:cNvPicPr>
          <p:nvPr/>
        </p:nvPicPr>
        <p:blipFill>
          <a:blip r:embed="rId2" cstate="print"/>
          <a:stretch>
            <a:fillRect/>
          </a:stretch>
        </p:blipFill>
        <p:spPr>
          <a:xfrm>
            <a:off x="0" y="0"/>
            <a:ext cx="9144000" cy="5072074"/>
          </a:xfrm>
          <a:prstGeom prst="rect">
            <a:avLst/>
          </a:prstGeom>
        </p:spPr>
      </p:pic>
      <p:sp>
        <p:nvSpPr>
          <p:cNvPr id="3" name="TextBox 2"/>
          <p:cNvSpPr txBox="1"/>
          <p:nvPr/>
        </p:nvSpPr>
        <p:spPr>
          <a:xfrm>
            <a:off x="0" y="5072074"/>
            <a:ext cx="9144000" cy="1815882"/>
          </a:xfrm>
          <a:prstGeom prst="rect">
            <a:avLst/>
          </a:prstGeom>
          <a:solidFill>
            <a:srgbClr val="002060"/>
          </a:solidFill>
        </p:spPr>
        <p:txBody>
          <a:bodyPr wrap="square" rtlCol="0">
            <a:spAutoFit/>
          </a:bodyPr>
          <a:lstStyle/>
          <a:p>
            <a:pPr algn="r"/>
            <a:r>
              <a:rPr lang="ar-SY" sz="2800" dirty="0" smtClean="0">
                <a:solidFill>
                  <a:srgbClr val="FFFF00"/>
                </a:solidFill>
              </a:rPr>
              <a:t>وفي يوم رأى فرعون حلما أزعجه 7 بقرات سمينة تخرج من النيل وتلتها 7 بقرات نحيفة خرجت من النهر والتهمت  البقرات السمينة وطلب فرعون من كل من يعرف تفسير الأحلام أن يفسر له الحلم ولكن لم يتوصل احد الى تفيسر مناسب لفرعون</a:t>
            </a:r>
            <a:endParaRPr lang="en-GB" sz="2800" dirty="0">
              <a:solidFill>
                <a:srgbClr val="FFFF00"/>
              </a:solidFill>
            </a:endParaRPr>
          </a:p>
        </p:txBody>
      </p:sp>
    </p:spTree>
  </p:cSld>
  <p:clrMapOvr>
    <a:masterClrMapping/>
  </p:clrMapOvr>
  <p:transition spd="slow">
    <p:wheel spokes="1"/>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206</TotalTime>
  <Words>337</Words>
  <Application>Microsoft Office PowerPoint</Application>
  <PresentationFormat>On-screen Show (4:3)</PresentationFormat>
  <Paragraphs>13</Paragraphs>
  <Slides>13</Slides>
  <Notes>0</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Computer</dc:creator>
  <cp:lastModifiedBy>Computer</cp:lastModifiedBy>
  <cp:revision>5</cp:revision>
  <dcterms:created xsi:type="dcterms:W3CDTF">2012-05-09T20:12:18Z</dcterms:created>
  <dcterms:modified xsi:type="dcterms:W3CDTF">2012-12-02T23:00:50Z</dcterms:modified>
</cp:coreProperties>
</file>