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59"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357"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56" r:id="rId86"/>
    <p:sldId id="358" r:id="rId87"/>
    <p:sldId id="339" r:id="rId88"/>
    <p:sldId id="340" r:id="rId89"/>
    <p:sldId id="341" r:id="rId90"/>
    <p:sldId id="342" r:id="rId91"/>
    <p:sldId id="343" r:id="rId92"/>
    <p:sldId id="344" r:id="rId93"/>
    <p:sldId id="345" r:id="rId94"/>
    <p:sldId id="346" r:id="rId95"/>
    <p:sldId id="347" r:id="rId96"/>
    <p:sldId id="348" r:id="rId97"/>
    <p:sldId id="349" r:id="rId98"/>
    <p:sldId id="350" r:id="rId99"/>
    <p:sldId id="351" r:id="rId100"/>
    <p:sldId id="352" r:id="rId101"/>
    <p:sldId id="353" r:id="rId102"/>
    <p:sldId id="354" r:id="rId103"/>
    <p:sldId id="355" r:id="rId10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1428" y="-30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C9BF5C-9600-47F3-968D-266F91427318}" type="datetimeFigureOut">
              <a:rPr lang="en-US" smtClean="0"/>
              <a:pPr/>
              <a:t>10/29/2013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505BB4-AA7D-43B7-8F37-83AF07AC9E2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C9BF5C-9600-47F3-968D-266F91427318}" type="datetimeFigureOut">
              <a:rPr lang="en-US" smtClean="0"/>
              <a:pPr/>
              <a:t>10/29/2013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505BB4-AA7D-43B7-8F37-83AF07AC9E2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8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6-Point Star 2"/>
          <p:cNvSpPr/>
          <p:nvPr/>
        </p:nvSpPr>
        <p:spPr>
          <a:xfrm>
            <a:off x="0" y="0"/>
            <a:ext cx="9144000" cy="6858000"/>
          </a:xfrm>
          <a:prstGeom prst="star16">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1643042" y="1785926"/>
            <a:ext cx="5857916" cy="3046988"/>
          </a:xfrm>
          <a:prstGeom prst="rect">
            <a:avLst/>
          </a:prstGeom>
          <a:noFill/>
        </p:spPr>
        <p:txBody>
          <a:bodyPr wrap="square" rtlCol="0">
            <a:spAutoFit/>
          </a:bodyPr>
          <a:lstStyle/>
          <a:p>
            <a:pPr algn="ctr" rtl="1"/>
            <a:r>
              <a:rPr lang="ar-SY" sz="6000" b="1" dirty="0" smtClean="0">
                <a:solidFill>
                  <a:schemeClr val="bg1"/>
                </a:solidFill>
              </a:rPr>
              <a:t>لقد قطعت شبكة الصياد ونحن نجونا</a:t>
            </a:r>
          </a:p>
          <a:p>
            <a:pPr algn="ctr" rtl="1"/>
            <a:r>
              <a:rPr lang="ar-SY" sz="3600" b="1" dirty="0" smtClean="0">
                <a:solidFill>
                  <a:schemeClr val="bg1"/>
                </a:solidFill>
              </a:rPr>
              <a:t>اقامة لعازر- الشعانين الصلب والقيامة </a:t>
            </a:r>
          </a:p>
          <a:p>
            <a:pPr algn="ctr" rtl="1"/>
            <a:r>
              <a:rPr lang="ar-SY" sz="3600" b="1" dirty="0" smtClean="0">
                <a:solidFill>
                  <a:schemeClr val="bg1"/>
                </a:solidFill>
              </a:rPr>
              <a:t>(للكبار)</a:t>
            </a:r>
            <a:endParaRPr lang="en-GB" sz="3600" b="1" dirty="0">
              <a:solidFill>
                <a:schemeClr val="bg1"/>
              </a:solidFill>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p:val>
                                            <p:fltVal val="0"/>
                                          </p:val>
                                        </p:tav>
                                        <p:tav tm="100000">
                                          <p:val>
                                            <p:strVal val="#ppt_w"/>
                                          </p:val>
                                        </p:tav>
                                      </p:tavLst>
                                    </p:anim>
                                    <p:anim calcmode="lin" valueType="num">
                                      <p:cBhvr>
                                        <p:cTn id="8" dur="5000" fill="hold"/>
                                        <p:tgtEl>
                                          <p:spTgt spid="4"/>
                                        </p:tgtEl>
                                        <p:attrNameLst>
                                          <p:attrName>ppt_h</p:attrName>
                                        </p:attrNameLst>
                                      </p:cBhvr>
                                      <p:tavLst>
                                        <p:tav tm="0">
                                          <p:val>
                                            <p:fltVal val="0"/>
                                          </p:val>
                                        </p:tav>
                                        <p:tav tm="100000">
                                          <p:val>
                                            <p:strVal val="#ppt_h"/>
                                          </p:val>
                                        </p:tav>
                                      </p:tavLst>
                                    </p:anim>
                                    <p:animEffect transition="in" filter="fade">
                                      <p:cBhvr>
                                        <p:cTn id="9"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1" y="0"/>
            <a:ext cx="9144001" cy="6858000"/>
          </a:xfrm>
          <a:prstGeom prst="rect">
            <a:avLst/>
          </a:prstGeom>
        </p:spPr>
      </p:pic>
    </p:spTree>
  </p:cSld>
  <p:clrMapOvr>
    <a:masterClrMapping/>
  </p:clrMapOvr>
  <p:transition spd="slow">
    <p:diamond/>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4.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wheel spokes="8"/>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5.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wheel spokes="8"/>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6.jpg"/>
          <p:cNvPicPr>
            <a:picLocks noChangeAspect="1"/>
          </p:cNvPicPr>
          <p:nvPr/>
        </p:nvPicPr>
        <p:blipFill>
          <a:blip r:embed="rId2" cstate="print"/>
          <a:stretch>
            <a:fillRect/>
          </a:stretch>
        </p:blipFill>
        <p:spPr>
          <a:xfrm>
            <a:off x="-12031" y="0"/>
            <a:ext cx="9156031" cy="6858000"/>
          </a:xfrm>
          <a:prstGeom prst="rect">
            <a:avLst/>
          </a:prstGeom>
        </p:spPr>
      </p:pic>
    </p:spTree>
  </p:cSld>
  <p:clrMapOvr>
    <a:masterClrMapping/>
  </p:clrMapOvr>
  <p:transition spd="slow">
    <p:wheel spokes="8"/>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7.jpg"/>
          <p:cNvPicPr>
            <a:picLocks noChangeAspect="1"/>
          </p:cNvPicPr>
          <p:nvPr/>
        </p:nvPicPr>
        <p:blipFill>
          <a:blip r:embed="rId2" cstate="print"/>
          <a:stretch>
            <a:fillRect/>
          </a:stretch>
        </p:blipFill>
        <p:spPr>
          <a:xfrm>
            <a:off x="0" y="-1"/>
            <a:ext cx="9144000" cy="6858001"/>
          </a:xfrm>
          <a:prstGeom prst="rect">
            <a:avLst/>
          </a:prstGeom>
        </p:spPr>
      </p:pic>
    </p:spTree>
  </p:cSld>
  <p:clrMapOvr>
    <a:masterClrMapping/>
  </p:clrMapOvr>
  <p:transition spd="slow">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1"/>
            <a:ext cx="9144000" cy="6858001"/>
          </a:xfrm>
          <a:prstGeom prst="rect">
            <a:avLst/>
          </a:prstGeom>
        </p:spPr>
      </p:pic>
    </p:spTree>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1" y="0"/>
            <a:ext cx="9144001" cy="6858000"/>
          </a:xfrm>
          <a:prstGeom prst="rect">
            <a:avLst/>
          </a:prstGeom>
        </p:spPr>
      </p:pic>
    </p:spTree>
  </p:cSld>
  <p:clrMapOvr>
    <a:masterClrMapping/>
  </p:clrMapOvr>
  <p:transition spd="slow">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9269454" cy="6858000"/>
          </a:xfrm>
          <a:prstGeom prst="rect">
            <a:avLst/>
          </a:prstGeom>
        </p:spPr>
      </p:pic>
    </p:spTree>
  </p:cSld>
  <p:clrMapOvr>
    <a:masterClrMapping/>
  </p:clrMapOvr>
  <p:transition spd="slow">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cstate="print"/>
          <a:stretch>
            <a:fillRect/>
          </a:stretch>
        </p:blipFill>
        <p:spPr>
          <a:xfrm>
            <a:off x="-1" y="0"/>
            <a:ext cx="9144001" cy="6858000"/>
          </a:xfrm>
          <a:prstGeom prst="rect">
            <a:avLst/>
          </a:prstGeom>
        </p:spPr>
      </p:pic>
    </p:spTree>
  </p:cSld>
  <p:clrMapOvr>
    <a:masterClrMapping/>
  </p:clrMapOvr>
  <p:transition spd="slow">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cstate="print"/>
          <a:stretch>
            <a:fillRect/>
          </a:stretch>
        </p:blipFill>
        <p:spPr>
          <a:xfrm>
            <a:off x="0" y="0"/>
            <a:ext cx="9144000" cy="6859842"/>
          </a:xfrm>
          <a:prstGeom prst="rect">
            <a:avLst/>
          </a:prstGeom>
        </p:spPr>
      </p:pic>
    </p:spTree>
  </p:cSld>
  <p:clrMapOvr>
    <a:masterClrMapping/>
  </p:clrMapOvr>
  <p:transition spd="slow">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cstate="print"/>
          <a:stretch>
            <a:fillRect/>
          </a:stretch>
        </p:blipFill>
        <p:spPr>
          <a:xfrm>
            <a:off x="0" y="0"/>
            <a:ext cx="9144000" cy="6895637"/>
          </a:xfrm>
          <a:prstGeom prst="rect">
            <a:avLst/>
          </a:prstGeom>
        </p:spPr>
      </p:pic>
    </p:spTree>
  </p:cSld>
  <p:clrMapOvr>
    <a:masterClrMapping/>
  </p:clrMapOvr>
  <p:transition spd="slow">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cstate="print"/>
          <a:stretch>
            <a:fillRect/>
          </a:stretch>
        </p:blipFill>
        <p:spPr>
          <a:xfrm>
            <a:off x="0" y="0"/>
            <a:ext cx="9186898" cy="6858000"/>
          </a:xfrm>
          <a:prstGeom prst="rect">
            <a:avLst/>
          </a:prstGeom>
        </p:spPr>
      </p:pic>
    </p:spTree>
  </p:cSld>
  <p:clrMapOvr>
    <a:masterClrMapping/>
  </p:clrMapOvr>
  <p:transition spd="slow">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cstate="print"/>
          <a:stretch>
            <a:fillRect/>
          </a:stretch>
        </p:blipFill>
        <p:spPr>
          <a:xfrm>
            <a:off x="-1" y="0"/>
            <a:ext cx="9144001" cy="6858000"/>
          </a:xfrm>
          <a:prstGeom prst="rect">
            <a:avLst/>
          </a:prstGeom>
        </p:spPr>
      </p:pic>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29798" y="0"/>
            <a:ext cx="9173798" cy="6858000"/>
          </a:xfrm>
          <a:prstGeom prst="rect">
            <a:avLst/>
          </a:prstGeom>
        </p:spPr>
      </p:pic>
      <p:sp>
        <p:nvSpPr>
          <p:cNvPr id="7" name="TextBox 6"/>
          <p:cNvSpPr txBox="1"/>
          <p:nvPr/>
        </p:nvSpPr>
        <p:spPr>
          <a:xfrm>
            <a:off x="5929322" y="3000372"/>
            <a:ext cx="3214678" cy="2585323"/>
          </a:xfrm>
          <a:prstGeom prst="rect">
            <a:avLst/>
          </a:prstGeom>
          <a:noFill/>
        </p:spPr>
        <p:txBody>
          <a:bodyPr wrap="square" rtlCol="0">
            <a:spAutoFit/>
          </a:bodyPr>
          <a:lstStyle/>
          <a:p>
            <a:pPr algn="r" rtl="1"/>
            <a:r>
              <a:rPr lang="ar-SY" sz="5400" b="1" dirty="0" smtClean="0"/>
              <a:t>لقد قطعت شبكة الصياد ونجونا منها</a:t>
            </a:r>
            <a:endParaRPr lang="en-GB" sz="5400" b="1" dirty="0"/>
          </a:p>
        </p:txBody>
      </p:sp>
    </p:spTree>
  </p:cSld>
  <p:clrMapOvr>
    <a:masterClrMapping/>
  </p:clrMapOvr>
  <p:transition spd="slow">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0" y="1643050"/>
            <a:ext cx="9144000" cy="3046988"/>
          </a:xfrm>
          <a:prstGeom prst="rect">
            <a:avLst/>
          </a:prstGeom>
          <a:noFill/>
        </p:spPr>
        <p:txBody>
          <a:bodyPr wrap="square" rtlCol="0">
            <a:spAutoFit/>
          </a:bodyPr>
          <a:lstStyle/>
          <a:p>
            <a:pPr algn="ctr" rtl="1"/>
            <a:r>
              <a:rPr lang="ar-SY" sz="9600" b="1" dirty="0" smtClean="0">
                <a:solidFill>
                  <a:schemeClr val="bg1"/>
                </a:solidFill>
              </a:rPr>
              <a:t>ان صديقنا لعازر راقد سأذهب لأوقظه</a:t>
            </a:r>
            <a:endParaRPr lang="en-GB" sz="9600" b="1" dirty="0">
              <a:solidFill>
                <a:schemeClr val="bg1"/>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0"/>
            <a:ext cx="9144000" cy="1077218"/>
          </a:xfrm>
          <a:prstGeom prst="rect">
            <a:avLst/>
          </a:prstGeom>
          <a:noFill/>
        </p:spPr>
        <p:txBody>
          <a:bodyPr wrap="square" rtlCol="0">
            <a:spAutoFit/>
          </a:bodyPr>
          <a:lstStyle/>
          <a:p>
            <a:pPr algn="r" rtl="1"/>
            <a:r>
              <a:rPr lang="ar-SY" sz="3200" b="1" dirty="0" smtClean="0">
                <a:solidFill>
                  <a:schemeClr val="bg1"/>
                </a:solidFill>
              </a:rPr>
              <a:t>اقترب زمن الفصح زمن يسوع الحمل الحقيقي سيذبح لخلاصنا. يسوع يتسلم رسالة : لعازر صديقه مات وأخواته يسألون أن يأتي . </a:t>
            </a:r>
            <a:endParaRPr lang="en-GB" sz="32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jpg"/>
          <p:cNvPicPr>
            <a:picLocks noChangeAspect="1"/>
          </p:cNvPicPr>
          <p:nvPr/>
        </p:nvPicPr>
        <p:blipFill>
          <a:blip r:embed="rId2" cstate="print"/>
          <a:stretch>
            <a:fillRect/>
          </a:stretch>
        </p:blipFill>
        <p:spPr>
          <a:xfrm>
            <a:off x="0" y="0"/>
            <a:ext cx="5715008" cy="6858000"/>
          </a:xfrm>
          <a:prstGeom prst="rect">
            <a:avLst/>
          </a:prstGeom>
        </p:spPr>
      </p:pic>
      <p:sp>
        <p:nvSpPr>
          <p:cNvPr id="3" name="Rectangle 2"/>
          <p:cNvSpPr/>
          <p:nvPr/>
        </p:nvSpPr>
        <p:spPr>
          <a:xfrm>
            <a:off x="5715008" y="0"/>
            <a:ext cx="3428992" cy="6858000"/>
          </a:xfrm>
          <a:prstGeom prst="rect">
            <a:avLst/>
          </a:prstGeom>
          <a:solidFill>
            <a:schemeClr val="accent2">
              <a:lumMod val="60000"/>
              <a:lumOff val="40000"/>
            </a:schemeClr>
          </a:solidFill>
        </p:spPr>
        <p:txBody>
          <a:bodyPr wrap="square">
            <a:spAutoFit/>
          </a:bodyPr>
          <a:lstStyle/>
          <a:p>
            <a:pPr algn="r" rtl="1"/>
            <a:r>
              <a:rPr lang="ar-SY" sz="3600" b="1" dirty="0" smtClean="0"/>
              <a:t>قال يسوع لتلاميذه </a:t>
            </a:r>
            <a:r>
              <a:rPr lang="ar-SY" sz="3600" b="1" dirty="0" smtClean="0"/>
              <a:t>: </a:t>
            </a:r>
            <a:r>
              <a:rPr lang="ar-SY" sz="3600" b="1" dirty="0" smtClean="0"/>
              <a:t>صديقنا لعازر يرقد </a:t>
            </a:r>
            <a:r>
              <a:rPr lang="ar-SY" sz="3600" b="1" dirty="0" smtClean="0"/>
              <a:t>بالواقع </a:t>
            </a:r>
            <a:r>
              <a:rPr lang="ar-SY" sz="3600" b="1" dirty="0" smtClean="0"/>
              <a:t>لعازر مات يعرف </a:t>
            </a:r>
            <a:r>
              <a:rPr lang="ar-SY" sz="3600" b="1" dirty="0" smtClean="0"/>
              <a:t>ذلك</a:t>
            </a:r>
            <a:r>
              <a:rPr lang="en-US" sz="3600" b="1" dirty="0" smtClean="0"/>
              <a:t> , </a:t>
            </a:r>
            <a:r>
              <a:rPr lang="ar-SY" sz="3600" b="1" dirty="0" smtClean="0"/>
              <a:t> </a:t>
            </a:r>
            <a:r>
              <a:rPr lang="ar-SY" sz="3600" b="1" dirty="0" smtClean="0"/>
              <a:t>تعالت أصوات لدى وصوله الى بيت عنيا رأى يسوع ان لعازر مكفن منذ أربعة </a:t>
            </a:r>
            <a:r>
              <a:rPr lang="ar-SY" sz="3600" b="1" dirty="0" smtClean="0"/>
              <a:t>أيام</a:t>
            </a:r>
            <a:r>
              <a:rPr lang="en-US" sz="3600" b="1" dirty="0" smtClean="0"/>
              <a:t> , </a:t>
            </a:r>
            <a:r>
              <a:rPr lang="ar-SY" sz="3600" b="1" dirty="0" smtClean="0"/>
              <a:t> </a:t>
            </a:r>
            <a:r>
              <a:rPr lang="ar-SY" sz="3600" b="1" dirty="0" smtClean="0"/>
              <a:t>لما سمعت مرتا بمجيء يسوع خرجت لاستقباله في حين ان مريم ظلت في البيت </a:t>
            </a:r>
            <a:endParaRPr lang="en-GB" sz="3600" b="1" dirty="0"/>
          </a:p>
        </p:txBody>
      </p:sp>
    </p:spTree>
  </p:cSld>
  <p:clrMapOvr>
    <a:masterClrMapping/>
  </p:clrMapOvr>
  <p:transition spd="slow">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4929190" y="0"/>
            <a:ext cx="4214810" cy="1754326"/>
          </a:xfrm>
          <a:prstGeom prst="rect">
            <a:avLst/>
          </a:prstGeom>
          <a:noFill/>
        </p:spPr>
        <p:txBody>
          <a:bodyPr wrap="square" rtlCol="0">
            <a:spAutoFit/>
          </a:bodyPr>
          <a:lstStyle/>
          <a:p>
            <a:pPr algn="r" rtl="1"/>
            <a:r>
              <a:rPr lang="ar-SY" sz="3600" b="1" dirty="0" smtClean="0">
                <a:solidFill>
                  <a:schemeClr val="bg1"/>
                </a:solidFill>
              </a:rPr>
              <a:t>لو كنت ههنا لما مات أخي ولكني ما زلت أعلم ان كل ما تسأل الله يعطيك اياه.</a:t>
            </a:r>
            <a:endParaRPr lang="en-GB" sz="36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jpg"/>
          <p:cNvPicPr>
            <a:picLocks noChangeAspect="1"/>
          </p:cNvPicPr>
          <p:nvPr/>
        </p:nvPicPr>
        <p:blipFill>
          <a:blip r:embed="rId2" cstate="print"/>
          <a:stretch>
            <a:fillRect/>
          </a:stretch>
        </p:blipFill>
        <p:spPr>
          <a:xfrm>
            <a:off x="0" y="-20711"/>
            <a:ext cx="6858016" cy="6893186"/>
          </a:xfrm>
          <a:prstGeom prst="rect">
            <a:avLst/>
          </a:prstGeom>
        </p:spPr>
      </p:pic>
      <p:sp>
        <p:nvSpPr>
          <p:cNvPr id="4" name="TextBox 3"/>
          <p:cNvSpPr txBox="1"/>
          <p:nvPr/>
        </p:nvSpPr>
        <p:spPr>
          <a:xfrm>
            <a:off x="6858016" y="0"/>
            <a:ext cx="2285984" cy="6858000"/>
          </a:xfrm>
          <a:prstGeom prst="rect">
            <a:avLst/>
          </a:prstGeom>
          <a:solidFill>
            <a:schemeClr val="accent2">
              <a:lumMod val="60000"/>
              <a:lumOff val="40000"/>
            </a:schemeClr>
          </a:solidFill>
        </p:spPr>
        <p:txBody>
          <a:bodyPr wrap="square" rtlCol="0">
            <a:spAutoFit/>
          </a:bodyPr>
          <a:lstStyle/>
          <a:p>
            <a:pPr algn="r" rtl="1"/>
            <a:r>
              <a:rPr lang="ar-SY" sz="3600" b="1" dirty="0" smtClean="0">
                <a:solidFill>
                  <a:srgbClr val="002060"/>
                </a:solidFill>
              </a:rPr>
              <a:t>فقال لها يسوع</a:t>
            </a:r>
            <a:r>
              <a:rPr lang="ar-SY" sz="3600" b="1" dirty="0" smtClean="0">
                <a:solidFill>
                  <a:srgbClr val="002060"/>
                </a:solidFill>
              </a:rPr>
              <a:t>: </a:t>
            </a:r>
            <a:r>
              <a:rPr lang="ar-SY" sz="3600" b="1" dirty="0" smtClean="0">
                <a:solidFill>
                  <a:srgbClr val="002060"/>
                </a:solidFill>
              </a:rPr>
              <a:t>انا القيامة من آمن بي وان مات فسيحيا ومن يؤمن بي لن يموت </a:t>
            </a:r>
            <a:r>
              <a:rPr lang="ar-SY" sz="3600" b="1" dirty="0" smtClean="0">
                <a:solidFill>
                  <a:srgbClr val="002060"/>
                </a:solidFill>
              </a:rPr>
              <a:t>للأبد </a:t>
            </a:r>
            <a:r>
              <a:rPr lang="ar-SY" sz="3600" b="1" dirty="0" smtClean="0">
                <a:solidFill>
                  <a:srgbClr val="002060"/>
                </a:solidFill>
              </a:rPr>
              <a:t>نعم يا رب اني أؤمن بأنك أنت المسيح ابن الله  الآتي الى العالم </a:t>
            </a:r>
            <a:endParaRPr lang="en-GB" sz="36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3.jpg"/>
          <p:cNvPicPr>
            <a:picLocks noChangeAspect="1"/>
          </p:cNvPicPr>
          <p:nvPr/>
        </p:nvPicPr>
        <p:blipFill>
          <a:blip r:embed="rId2" cstate="print"/>
          <a:stretch>
            <a:fillRect/>
          </a:stretch>
        </p:blipFill>
        <p:spPr>
          <a:xfrm>
            <a:off x="2285984" y="0"/>
            <a:ext cx="6858016" cy="6858000"/>
          </a:xfrm>
          <a:prstGeom prst="rect">
            <a:avLst/>
          </a:prstGeom>
        </p:spPr>
      </p:pic>
      <p:sp>
        <p:nvSpPr>
          <p:cNvPr id="5" name="TextBox 4"/>
          <p:cNvSpPr txBox="1"/>
          <p:nvPr/>
        </p:nvSpPr>
        <p:spPr>
          <a:xfrm>
            <a:off x="0" y="0"/>
            <a:ext cx="2285984" cy="6858000"/>
          </a:xfrm>
          <a:prstGeom prst="rect">
            <a:avLst/>
          </a:prstGeom>
          <a:solidFill>
            <a:schemeClr val="accent2"/>
          </a:solidFill>
        </p:spPr>
        <p:txBody>
          <a:bodyPr wrap="square" rtlCol="0">
            <a:spAutoFit/>
          </a:bodyPr>
          <a:lstStyle/>
          <a:p>
            <a:pPr algn="r" rtl="1"/>
            <a:r>
              <a:rPr lang="ar-SY" sz="3600" b="1" dirty="0" smtClean="0">
                <a:solidFill>
                  <a:schemeClr val="bg1"/>
                </a:solidFill>
              </a:rPr>
              <a:t>ذهبت مرتا لاستدعاء مريم . عندما رأت مريم يسوع ارتمت على قدميه فقالت :“ يا رب لو كنت ههنا لما مات أخي</a:t>
            </a:r>
          </a:p>
          <a:p>
            <a:pPr algn="r" rtl="1"/>
            <a:endParaRPr lang="ar-SY" sz="3600" b="1" dirty="0" smtClean="0">
              <a:solidFill>
                <a:schemeClr val="bg1"/>
              </a:solidFill>
            </a:endParaRPr>
          </a:p>
          <a:p>
            <a:pPr algn="r" rtl="1"/>
            <a:endParaRPr lang="en-GB" sz="3600" b="1" dirty="0">
              <a:solidFill>
                <a:schemeClr val="bg1"/>
              </a:solidFill>
            </a:endParaRPr>
          </a:p>
        </p:txBody>
      </p:sp>
    </p:spTree>
  </p:cSld>
  <p:clrMapOvr>
    <a:masterClrMapping/>
  </p:clrMapOvr>
  <p:transition spd="slow">
    <p:split orient="ver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4.jpg"/>
          <p:cNvPicPr>
            <a:picLocks noChangeAspect="1"/>
          </p:cNvPicPr>
          <p:nvPr/>
        </p:nvPicPr>
        <p:blipFill>
          <a:blip r:embed="rId2" cstate="print"/>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chemeClr val="accent2">
              <a:lumMod val="60000"/>
              <a:lumOff val="40000"/>
            </a:schemeClr>
          </a:solidFill>
        </p:spPr>
        <p:txBody>
          <a:bodyPr wrap="square" rtlCol="0">
            <a:spAutoFit/>
          </a:bodyPr>
          <a:lstStyle/>
          <a:p>
            <a:pPr algn="r" rtl="1"/>
            <a:r>
              <a:rPr lang="ar-SY" sz="3200" b="1" dirty="0" smtClean="0">
                <a:solidFill>
                  <a:srgbClr val="002060"/>
                </a:solidFill>
              </a:rPr>
              <a:t>فلما رآها يسوع تبكي وبكى معها اليهود الذين رافقوها جاشت نفسه واضطربت فقال يسوع :“ أين وضعتموه ؟ </a:t>
            </a:r>
            <a:endParaRPr lang="en-GB" sz="32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5.jpg"/>
          <p:cNvPicPr>
            <a:picLocks noChangeAspect="1"/>
          </p:cNvPicPr>
          <p:nvPr/>
        </p:nvPicPr>
        <p:blipFill>
          <a:blip r:embed="rId2" cstate="print"/>
          <a:stretch>
            <a:fillRect/>
          </a:stretch>
        </p:blipFill>
        <p:spPr>
          <a:xfrm>
            <a:off x="0" y="0"/>
            <a:ext cx="6786578" cy="6858000"/>
          </a:xfrm>
          <a:prstGeom prst="rect">
            <a:avLst/>
          </a:prstGeom>
        </p:spPr>
      </p:pic>
      <p:sp>
        <p:nvSpPr>
          <p:cNvPr id="4" name="TextBox 3"/>
          <p:cNvSpPr txBox="1"/>
          <p:nvPr/>
        </p:nvSpPr>
        <p:spPr>
          <a:xfrm>
            <a:off x="6786578" y="0"/>
            <a:ext cx="2357422" cy="6858000"/>
          </a:xfrm>
          <a:prstGeom prst="rect">
            <a:avLst/>
          </a:prstGeom>
          <a:solidFill>
            <a:schemeClr val="accent2"/>
          </a:solidFill>
        </p:spPr>
        <p:txBody>
          <a:bodyPr wrap="square" rtlCol="0">
            <a:spAutoFit/>
          </a:bodyPr>
          <a:lstStyle/>
          <a:p>
            <a:pPr algn="r" rtl="1"/>
            <a:r>
              <a:rPr lang="ar-SY" sz="3600" b="1" dirty="0" smtClean="0">
                <a:solidFill>
                  <a:schemeClr val="bg1"/>
                </a:solidFill>
              </a:rPr>
              <a:t>يا رب تعال وانظر</a:t>
            </a:r>
          </a:p>
          <a:p>
            <a:pPr algn="r" rtl="1"/>
            <a:r>
              <a:rPr lang="ar-SY" sz="3600" b="1" dirty="0" smtClean="0">
                <a:solidFill>
                  <a:schemeClr val="bg1"/>
                </a:solidFill>
              </a:rPr>
              <a:t> </a:t>
            </a:r>
          </a:p>
          <a:p>
            <a:pPr algn="r" rtl="1"/>
            <a:r>
              <a:rPr lang="ar-SY" sz="3600" b="1" dirty="0" smtClean="0">
                <a:solidFill>
                  <a:schemeClr val="bg1"/>
                </a:solidFill>
              </a:rPr>
              <a:t>ارفعوا </a:t>
            </a:r>
            <a:r>
              <a:rPr lang="ar-SY" sz="3600" b="1" dirty="0" smtClean="0">
                <a:solidFill>
                  <a:schemeClr val="bg1"/>
                </a:solidFill>
              </a:rPr>
              <a:t>الحجر </a:t>
            </a:r>
            <a:r>
              <a:rPr lang="ar-SY" sz="3600" b="1" dirty="0" smtClean="0">
                <a:solidFill>
                  <a:schemeClr val="bg1"/>
                </a:solidFill>
              </a:rPr>
              <a:t>يا </a:t>
            </a:r>
            <a:r>
              <a:rPr lang="ar-SY" sz="3600" b="1" dirty="0" smtClean="0">
                <a:solidFill>
                  <a:schemeClr val="bg1"/>
                </a:solidFill>
              </a:rPr>
              <a:t>رب لقد انتن فهذا يومه الرابع </a:t>
            </a:r>
          </a:p>
          <a:p>
            <a:pPr algn="r" rtl="1"/>
            <a:endParaRPr lang="ar-SY" sz="3600" b="1" dirty="0" smtClean="0">
              <a:solidFill>
                <a:schemeClr val="bg1"/>
              </a:solidFill>
            </a:endParaRPr>
          </a:p>
          <a:p>
            <a:pPr algn="r" rtl="1"/>
            <a:r>
              <a:rPr lang="ar-SY" sz="3600" b="1" dirty="0" smtClean="0">
                <a:solidFill>
                  <a:schemeClr val="bg1"/>
                </a:solidFill>
              </a:rPr>
              <a:t>ألم </a:t>
            </a:r>
            <a:r>
              <a:rPr lang="ar-SY" sz="3600" b="1" dirty="0" smtClean="0">
                <a:solidFill>
                  <a:schemeClr val="bg1"/>
                </a:solidFill>
              </a:rPr>
              <a:t>أقل لك ان آمنت ترين مجد الله ؟</a:t>
            </a:r>
          </a:p>
          <a:p>
            <a:pPr algn="r" rtl="1"/>
            <a:endParaRPr lang="en-GB" sz="36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6.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285720" y="5214950"/>
            <a:ext cx="3857652" cy="1015663"/>
          </a:xfrm>
          <a:prstGeom prst="rect">
            <a:avLst/>
          </a:prstGeom>
          <a:noFill/>
        </p:spPr>
        <p:txBody>
          <a:bodyPr wrap="square" rtlCol="0">
            <a:spAutoFit/>
          </a:bodyPr>
          <a:lstStyle/>
          <a:p>
            <a:pPr algn="r" rtl="1"/>
            <a:r>
              <a:rPr lang="ar-SY" sz="6000" b="1" dirty="0" smtClean="0">
                <a:solidFill>
                  <a:srgbClr val="002060"/>
                </a:solidFill>
              </a:rPr>
              <a:t>فرفعوا الحجر</a:t>
            </a:r>
            <a:endParaRPr lang="en-GB" sz="6000" b="1" dirty="0">
              <a:solidFill>
                <a:srgbClr val="002060"/>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ppt_x"/>
                                          </p:val>
                                        </p:tav>
                                        <p:tav tm="100000">
                                          <p:val>
                                            <p:strVal val="#ppt_x"/>
                                          </p:val>
                                        </p:tav>
                                      </p:tavLst>
                                    </p:anim>
                                    <p:anim calcmode="lin" valueType="num">
                                      <p:cBhvr additive="base">
                                        <p:cTn id="8"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7.jpg"/>
          <p:cNvPicPr>
            <a:picLocks noChangeAspect="1"/>
          </p:cNvPicPr>
          <p:nvPr/>
        </p:nvPicPr>
        <p:blipFill>
          <a:blip r:embed="rId2" cstate="print"/>
          <a:stretch>
            <a:fillRect/>
          </a:stretch>
        </p:blipFill>
        <p:spPr>
          <a:xfrm>
            <a:off x="0" y="0"/>
            <a:ext cx="6500826" cy="6858000"/>
          </a:xfrm>
          <a:prstGeom prst="rect">
            <a:avLst/>
          </a:prstGeom>
        </p:spPr>
      </p:pic>
      <p:sp>
        <p:nvSpPr>
          <p:cNvPr id="4" name="TextBox 3"/>
          <p:cNvSpPr txBox="1"/>
          <p:nvPr/>
        </p:nvSpPr>
        <p:spPr>
          <a:xfrm>
            <a:off x="6500826" y="0"/>
            <a:ext cx="2643174" cy="6986528"/>
          </a:xfrm>
          <a:prstGeom prst="rect">
            <a:avLst/>
          </a:prstGeom>
          <a:solidFill>
            <a:schemeClr val="accent1">
              <a:lumMod val="50000"/>
            </a:schemeClr>
          </a:solidFill>
        </p:spPr>
        <p:txBody>
          <a:bodyPr wrap="square" rtlCol="0">
            <a:spAutoFit/>
          </a:bodyPr>
          <a:lstStyle/>
          <a:p>
            <a:pPr algn="r"/>
            <a:r>
              <a:rPr lang="ar-SY" dirty="0" smtClean="0"/>
              <a:t>.</a:t>
            </a:r>
            <a:r>
              <a:rPr lang="ar-SY" b="1" dirty="0" smtClean="0">
                <a:solidFill>
                  <a:schemeClr val="bg1"/>
                </a:solidFill>
              </a:rPr>
              <a:t> </a:t>
            </a:r>
            <a:r>
              <a:rPr lang="ar-SY" sz="3200" b="1" dirty="0" smtClean="0">
                <a:solidFill>
                  <a:schemeClr val="bg1"/>
                </a:solidFill>
              </a:rPr>
              <a:t>ورفع يسوع عينيه وقال </a:t>
            </a:r>
            <a:r>
              <a:rPr lang="ar-SY" sz="3200" b="1" dirty="0" smtClean="0">
                <a:solidFill>
                  <a:schemeClr val="bg1"/>
                </a:solidFill>
              </a:rPr>
              <a:t>:“ شكرا </a:t>
            </a:r>
            <a:r>
              <a:rPr lang="ar-SY" sz="3200" b="1" dirty="0" smtClean="0">
                <a:solidFill>
                  <a:schemeClr val="bg1"/>
                </a:solidFill>
              </a:rPr>
              <a:t>لك يا أبت على أنك استجبت لي وقد علمت أنك تستجيب لي دائما أبدا ولكني قلت هذا من أجل الجمع المحيط بي لكي يؤمنوا أنك أنت الذي أرسلتني . قال هذا وصاح بأعلى صوته </a:t>
            </a:r>
            <a:r>
              <a:rPr lang="ar-SY" sz="3200" b="1" dirty="0" smtClean="0">
                <a:solidFill>
                  <a:schemeClr val="bg1"/>
                </a:solidFill>
              </a:rPr>
              <a:t>:“ هلم لعازر خارجا“</a:t>
            </a:r>
            <a:endParaRPr lang="en-GB" sz="3200" dirty="0"/>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diamon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8.jpg"/>
          <p:cNvPicPr>
            <a:picLocks noChangeAspect="1"/>
          </p:cNvPicPr>
          <p:nvPr/>
        </p:nvPicPr>
        <p:blipFill>
          <a:blip r:embed="rId2" cstate="print"/>
          <a:stretch>
            <a:fillRect/>
          </a:stretch>
        </p:blipFill>
        <p:spPr>
          <a:xfrm>
            <a:off x="0" y="17561"/>
            <a:ext cx="6572264" cy="6840439"/>
          </a:xfrm>
          <a:prstGeom prst="rect">
            <a:avLst/>
          </a:prstGeom>
        </p:spPr>
      </p:pic>
      <p:sp>
        <p:nvSpPr>
          <p:cNvPr id="5" name="TextBox 4"/>
          <p:cNvSpPr txBox="1"/>
          <p:nvPr/>
        </p:nvSpPr>
        <p:spPr>
          <a:xfrm>
            <a:off x="6429388" y="0"/>
            <a:ext cx="2714612" cy="6986528"/>
          </a:xfrm>
          <a:prstGeom prst="rect">
            <a:avLst/>
          </a:prstGeom>
          <a:solidFill>
            <a:schemeClr val="accent5">
              <a:lumMod val="50000"/>
            </a:schemeClr>
          </a:solidFill>
        </p:spPr>
        <p:txBody>
          <a:bodyPr wrap="square" rtlCol="0">
            <a:spAutoFit/>
          </a:bodyPr>
          <a:lstStyle/>
          <a:p>
            <a:pPr algn="r" rtl="1"/>
            <a:r>
              <a:rPr lang="ar-SY" sz="3200" b="1" dirty="0" smtClean="0">
                <a:solidFill>
                  <a:schemeClr val="bg1"/>
                </a:solidFill>
              </a:rPr>
              <a:t>فخرج الميت </a:t>
            </a:r>
          </a:p>
          <a:p>
            <a:pPr algn="r" rtl="1"/>
            <a:r>
              <a:rPr lang="ar-SY" sz="3200" b="1" dirty="0" smtClean="0">
                <a:solidFill>
                  <a:schemeClr val="bg1"/>
                </a:solidFill>
              </a:rPr>
              <a:t>لعازر المسجون في قبره المقيد بالعصائب . نحن أيضا سجناء في قبور أنانيتنا وكرامتنا ... وهنا يكمن موتنا ولكن تأتي أيها الرب بشفقتك اللامتناهية علينا أنت الذي بكيت على صديقك لعازر أنت الذي لا تكف عن احيائنا</a:t>
            </a:r>
            <a:endParaRPr lang="en-GB" sz="3200" b="1" dirty="0">
              <a:solidFill>
                <a:schemeClr val="bg1"/>
              </a:solidFill>
            </a:endParaRPr>
          </a:p>
        </p:txBody>
      </p:sp>
    </p:spTree>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9.jpg"/>
          <p:cNvPicPr>
            <a:picLocks noChangeAspect="1"/>
          </p:cNvPicPr>
          <p:nvPr/>
        </p:nvPicPr>
        <p:blipFill>
          <a:blip r:embed="rId2" cstate="print"/>
          <a:stretch>
            <a:fillRect/>
          </a:stretch>
        </p:blipFill>
        <p:spPr>
          <a:xfrm>
            <a:off x="0" y="-2235"/>
            <a:ext cx="5715008" cy="6860235"/>
          </a:xfrm>
          <a:prstGeom prst="rect">
            <a:avLst/>
          </a:prstGeom>
        </p:spPr>
      </p:pic>
      <p:sp>
        <p:nvSpPr>
          <p:cNvPr id="4" name="TextBox 3"/>
          <p:cNvSpPr txBox="1"/>
          <p:nvPr/>
        </p:nvSpPr>
        <p:spPr>
          <a:xfrm>
            <a:off x="5715008" y="0"/>
            <a:ext cx="3428992" cy="6986528"/>
          </a:xfrm>
          <a:prstGeom prst="rect">
            <a:avLst/>
          </a:prstGeom>
          <a:solidFill>
            <a:schemeClr val="accent2"/>
          </a:solidFill>
        </p:spPr>
        <p:txBody>
          <a:bodyPr wrap="square" rtlCol="0">
            <a:spAutoFit/>
          </a:bodyPr>
          <a:lstStyle/>
          <a:p>
            <a:pPr algn="r" rtl="1"/>
            <a:r>
              <a:rPr lang="ar-SY" sz="3200" b="1" dirty="0" smtClean="0">
                <a:solidFill>
                  <a:schemeClr val="bg1"/>
                </a:solidFill>
              </a:rPr>
              <a:t>قيامة لعازر تضع غضب الفريسييسن في </a:t>
            </a:r>
            <a:r>
              <a:rPr lang="ar-SY" sz="3200" b="1" dirty="0" smtClean="0">
                <a:solidFill>
                  <a:schemeClr val="bg1"/>
                </a:solidFill>
              </a:rPr>
              <a:t>اشده. </a:t>
            </a:r>
            <a:r>
              <a:rPr lang="ar-SY" sz="3200" b="1" dirty="0" smtClean="0">
                <a:solidFill>
                  <a:schemeClr val="bg1"/>
                </a:solidFill>
              </a:rPr>
              <a:t>الرؤساء يجتمعون ويقررون قتل يسوع وقيافا رئيس الكهنة يعطي عنوة عنه معنى موت يسوع . فقال :“ خير أن يموت رجل واحد عن الشعب ولا تهلك الأمة بأسرها ”. انه يتنبئ ليس بأن يسوع سيموت عن الأمة ولكن أيضا ليجمع بالوحدة كل أبناء الله المشتتين</a:t>
            </a:r>
            <a:endParaRPr lang="en-GB" sz="3200" b="1" dirty="0">
              <a:solidFill>
                <a:schemeClr val="bg1"/>
              </a:solidFill>
            </a:endParaRPr>
          </a:p>
        </p:txBody>
      </p:sp>
    </p:spTree>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0.jpg"/>
          <p:cNvPicPr>
            <a:picLocks noChangeAspect="1"/>
          </p:cNvPicPr>
          <p:nvPr/>
        </p:nvPicPr>
        <p:blipFill>
          <a:blip r:embed="rId2" cstate="print"/>
          <a:stretch>
            <a:fillRect/>
          </a:stretch>
        </p:blipFill>
        <p:spPr>
          <a:xfrm>
            <a:off x="0" y="-34082"/>
            <a:ext cx="6643702" cy="6892082"/>
          </a:xfrm>
          <a:prstGeom prst="rect">
            <a:avLst/>
          </a:prstGeom>
        </p:spPr>
      </p:pic>
      <p:sp>
        <p:nvSpPr>
          <p:cNvPr id="5" name="TextBox 4"/>
          <p:cNvSpPr txBox="1"/>
          <p:nvPr/>
        </p:nvSpPr>
        <p:spPr>
          <a:xfrm>
            <a:off x="6643702" y="0"/>
            <a:ext cx="2500298" cy="6863417"/>
          </a:xfrm>
          <a:prstGeom prst="rect">
            <a:avLst/>
          </a:prstGeom>
          <a:solidFill>
            <a:schemeClr val="accent6"/>
          </a:solidFill>
        </p:spPr>
        <p:txBody>
          <a:bodyPr wrap="square" rtlCol="0">
            <a:spAutoFit/>
          </a:bodyPr>
          <a:lstStyle/>
          <a:p>
            <a:pPr algn="r" rtl="1"/>
            <a:r>
              <a:rPr lang="ar-SY" sz="4000" b="1" dirty="0" smtClean="0">
                <a:solidFill>
                  <a:schemeClr val="accent2">
                    <a:lumMod val="50000"/>
                  </a:schemeClr>
                </a:solidFill>
              </a:rPr>
              <a:t>قال يسوع :“ ما من أحد ينتزع نفسي مني ولكني أبذلها برضاي  </a:t>
            </a:r>
          </a:p>
          <a:p>
            <a:pPr algn="r" rtl="1"/>
            <a:r>
              <a:rPr lang="ar-SY" sz="4000" b="1" dirty="0" smtClean="0">
                <a:solidFill>
                  <a:schemeClr val="accent2">
                    <a:lumMod val="50000"/>
                  </a:schemeClr>
                </a:solidFill>
              </a:rPr>
              <a:t>ترتيلة مبارك الآتي باسم الرب ملك الدهور مبارك الآتي باسم </a:t>
            </a:r>
            <a:r>
              <a:rPr lang="ar-SY" sz="4000" b="1" dirty="0" smtClean="0">
                <a:solidFill>
                  <a:schemeClr val="accent2">
                    <a:lumMod val="50000"/>
                  </a:schemeClr>
                </a:solidFill>
              </a:rPr>
              <a:t>الرب </a:t>
            </a:r>
            <a:r>
              <a:rPr lang="ar-SY" sz="4000" b="1" dirty="0" smtClean="0">
                <a:solidFill>
                  <a:schemeClr val="accent2">
                    <a:lumMod val="50000"/>
                  </a:schemeClr>
                </a:solidFill>
              </a:rPr>
              <a:t>هللويا</a:t>
            </a:r>
            <a:endParaRPr lang="en-GB" sz="4000" b="1" dirty="0">
              <a:solidFill>
                <a:schemeClr val="accent2">
                  <a:lumMod val="50000"/>
                </a:schemeClr>
              </a:solidFill>
            </a:endParaRPr>
          </a:p>
        </p:txBody>
      </p:sp>
    </p:spTree>
  </p:cSld>
  <p:clrMapOvr>
    <a:masterClrMapping/>
  </p:clrMapOvr>
  <p:transition spd="slow">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2.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3857620" y="500042"/>
            <a:ext cx="5286380" cy="1569660"/>
          </a:xfrm>
          <a:prstGeom prst="rect">
            <a:avLst/>
          </a:prstGeom>
          <a:noFill/>
        </p:spPr>
        <p:txBody>
          <a:bodyPr wrap="square" rtlCol="0">
            <a:spAutoFit/>
          </a:bodyPr>
          <a:lstStyle/>
          <a:p>
            <a:pPr algn="r" rtl="1"/>
            <a:r>
              <a:rPr lang="ar-SY" sz="3200" b="1" dirty="0" smtClean="0">
                <a:solidFill>
                  <a:srgbClr val="FFFF00"/>
                </a:solidFill>
              </a:rPr>
              <a:t>الشعانين . هل هو يوم فقط  نرتدي فيه ثيابا جديدة وأهلنا عندما كنا صغارا كانوا يحملون لنا شموعا أطول منا ؟</a:t>
            </a:r>
            <a:endParaRPr lang="en-GB" sz="3200" b="1" dirty="0">
              <a:solidFill>
                <a:srgbClr val="FFFF00"/>
              </a:solidFill>
            </a:endParaRPr>
          </a:p>
        </p:txBody>
      </p:sp>
    </p:spTree>
  </p:cSld>
  <p:clrMapOvr>
    <a:masterClrMapping/>
  </p:clrMapOvr>
  <p:transition spd="slow">
    <p:wheel spokes="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3.jpg"/>
          <p:cNvPicPr>
            <a:picLocks noChangeAspect="1"/>
          </p:cNvPicPr>
          <p:nvPr/>
        </p:nvPicPr>
        <p:blipFill>
          <a:blip r:embed="rId2" cstate="print"/>
          <a:stretch>
            <a:fillRect/>
          </a:stretch>
        </p:blipFill>
        <p:spPr>
          <a:xfrm>
            <a:off x="0" y="0"/>
            <a:ext cx="6715140" cy="6858000"/>
          </a:xfrm>
          <a:prstGeom prst="rect">
            <a:avLst/>
          </a:prstGeom>
        </p:spPr>
      </p:pic>
      <p:sp>
        <p:nvSpPr>
          <p:cNvPr id="4" name="TextBox 3"/>
          <p:cNvSpPr txBox="1"/>
          <p:nvPr/>
        </p:nvSpPr>
        <p:spPr>
          <a:xfrm>
            <a:off x="6715140" y="0"/>
            <a:ext cx="2428860" cy="6986528"/>
          </a:xfrm>
          <a:prstGeom prst="rect">
            <a:avLst/>
          </a:prstGeom>
          <a:solidFill>
            <a:schemeClr val="accent2"/>
          </a:solidFill>
        </p:spPr>
        <p:txBody>
          <a:bodyPr wrap="square" rtlCol="0">
            <a:spAutoFit/>
          </a:bodyPr>
          <a:lstStyle/>
          <a:p>
            <a:pPr algn="r" rtl="1"/>
            <a:r>
              <a:rPr lang="ar-SY" sz="2800" b="1" dirty="0" smtClean="0">
                <a:solidFill>
                  <a:schemeClr val="bg1"/>
                </a:solidFill>
              </a:rPr>
              <a:t>ستة أيام قبل الفصح عالما بأنه سيعطي حياته ولكنه دخل بأبهة مثل ملك آتى ليوطد مملكته ولما كان الغد سمع الجمع الكثير الذين أتوا للعيد أن يسوع قادم الى اورشليم فحملوا سعف النخل وخرجوا لاستقباله وهم يهتفون هوشعنا لابن داوود تبارك الآتي باسم الرب </a:t>
            </a:r>
            <a:endParaRPr lang="en-GB" sz="2800" b="1" dirty="0">
              <a:solidFill>
                <a:schemeClr val="bg1"/>
              </a:solidFill>
            </a:endParaRPr>
          </a:p>
        </p:txBody>
      </p:sp>
    </p:spTree>
  </p:cSld>
  <p:clrMapOvr>
    <a:masterClrMapping/>
  </p:clrMapOvr>
  <p:transition spd="slow">
    <p:whee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4.jpg"/>
          <p:cNvPicPr>
            <a:picLocks noChangeAspect="1"/>
          </p:cNvPicPr>
          <p:nvPr/>
        </p:nvPicPr>
        <p:blipFill>
          <a:blip r:embed="rId2" cstate="print"/>
          <a:stretch>
            <a:fillRect/>
          </a:stretch>
        </p:blipFill>
        <p:spPr>
          <a:xfrm>
            <a:off x="0" y="1"/>
            <a:ext cx="6143636" cy="6858000"/>
          </a:xfrm>
          <a:prstGeom prst="rect">
            <a:avLst/>
          </a:prstGeom>
        </p:spPr>
      </p:pic>
      <p:sp>
        <p:nvSpPr>
          <p:cNvPr id="4" name="TextBox 3"/>
          <p:cNvSpPr txBox="1"/>
          <p:nvPr/>
        </p:nvSpPr>
        <p:spPr>
          <a:xfrm>
            <a:off x="6143636" y="0"/>
            <a:ext cx="3000364" cy="6986528"/>
          </a:xfrm>
          <a:prstGeom prst="rect">
            <a:avLst/>
          </a:prstGeom>
          <a:solidFill>
            <a:schemeClr val="accent2">
              <a:lumMod val="75000"/>
            </a:schemeClr>
          </a:solidFill>
        </p:spPr>
        <p:txBody>
          <a:bodyPr wrap="square" rtlCol="0">
            <a:spAutoFit/>
          </a:bodyPr>
          <a:lstStyle/>
          <a:p>
            <a:pPr algn="r" rtl="1"/>
            <a:r>
              <a:rPr lang="ar-SY" sz="2800" b="1" dirty="0" smtClean="0">
                <a:solidFill>
                  <a:schemeClr val="bg1"/>
                </a:solidFill>
              </a:rPr>
              <a:t>فوجد يسوع جحشا فركبه كما ورد في الكتاب ” لا تخافي يا بنت صهيون هوذا ملكك آتيا على جحش ابن آتان“ لا يأتي يسوع بالأبهة التي تستحق ولا بالغنى مع هذه الأسلحة التي تؤلم تهدم تقتل ملكنا يأتي دائما الينا بكل بساطة كفقير أعزل يعرف انها ساعته قد دنت  هذه الساعة تقررت منذ البدء مع الله الآب ” ها أنا يا أبي لأعمل مشيئتك“</a:t>
            </a:r>
            <a:endParaRPr lang="en-GB" sz="2800" b="1" dirty="0">
              <a:solidFill>
                <a:schemeClr val="bg1"/>
              </a:solidFill>
            </a:endParaRPr>
          </a:p>
        </p:txBody>
      </p:sp>
    </p:spTree>
  </p:cSld>
  <p:clrMapOvr>
    <a:masterClrMapping/>
  </p:clrMapOvr>
  <p:transition spd="slow">
    <p:whee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5.jpg"/>
          <p:cNvPicPr>
            <a:picLocks noChangeAspect="1"/>
          </p:cNvPicPr>
          <p:nvPr/>
        </p:nvPicPr>
        <p:blipFill>
          <a:blip r:embed="rId2" cstate="print"/>
          <a:stretch>
            <a:fillRect/>
          </a:stretch>
        </p:blipFill>
        <p:spPr>
          <a:xfrm>
            <a:off x="0" y="0"/>
            <a:ext cx="9144000" cy="5143512"/>
          </a:xfrm>
          <a:prstGeom prst="rect">
            <a:avLst/>
          </a:prstGeom>
        </p:spPr>
      </p:pic>
      <p:sp>
        <p:nvSpPr>
          <p:cNvPr id="4" name="TextBox 3"/>
          <p:cNvSpPr txBox="1"/>
          <p:nvPr/>
        </p:nvSpPr>
        <p:spPr>
          <a:xfrm>
            <a:off x="0" y="5143512"/>
            <a:ext cx="9144000" cy="1754326"/>
          </a:xfrm>
          <a:prstGeom prst="rect">
            <a:avLst/>
          </a:prstGeom>
          <a:solidFill>
            <a:schemeClr val="accent3">
              <a:lumMod val="50000"/>
            </a:schemeClr>
          </a:solidFill>
        </p:spPr>
        <p:txBody>
          <a:bodyPr wrap="square" rtlCol="0">
            <a:spAutoFit/>
          </a:bodyPr>
          <a:lstStyle/>
          <a:p>
            <a:pPr algn="r" rtl="1"/>
            <a:r>
              <a:rPr lang="ar-SY" sz="3600" b="1" dirty="0" smtClean="0">
                <a:solidFill>
                  <a:schemeClr val="bg1"/>
                </a:solidFill>
              </a:rPr>
              <a:t>ساعته ؟ ساعتنا ايضا ساعة تحررنا ساعة الملكوت الآتي اورشليم الحقيقة انها مع يسوع عندما نكون فيه باتحاد مع الآب الذي يهبنا السلام</a:t>
            </a:r>
            <a:endParaRPr lang="en-GB" sz="3600" b="1" dirty="0">
              <a:solidFill>
                <a:schemeClr val="bg1"/>
              </a:solidFill>
            </a:endParaRPr>
          </a:p>
        </p:txBody>
      </p:sp>
    </p:spTree>
  </p:cSld>
  <p:clrMapOvr>
    <a:masterClrMapping/>
  </p:clrMapOvr>
  <p:transition spd="slow">
    <p:strips dir="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6.jpg"/>
          <p:cNvPicPr>
            <a:picLocks noChangeAspect="1"/>
          </p:cNvPicPr>
          <p:nvPr/>
        </p:nvPicPr>
        <p:blipFill>
          <a:blip r:embed="rId2" cstate="print"/>
          <a:stretch>
            <a:fillRect/>
          </a:stretch>
        </p:blipFill>
        <p:spPr>
          <a:xfrm>
            <a:off x="0" y="0"/>
            <a:ext cx="6500826" cy="6858000"/>
          </a:xfrm>
          <a:prstGeom prst="rect">
            <a:avLst/>
          </a:prstGeom>
        </p:spPr>
      </p:pic>
      <p:sp>
        <p:nvSpPr>
          <p:cNvPr id="4" name="TextBox 3"/>
          <p:cNvSpPr txBox="1"/>
          <p:nvPr/>
        </p:nvSpPr>
        <p:spPr>
          <a:xfrm>
            <a:off x="6500826" y="0"/>
            <a:ext cx="2643174" cy="6858000"/>
          </a:xfrm>
          <a:prstGeom prst="rect">
            <a:avLst/>
          </a:prstGeom>
          <a:solidFill>
            <a:schemeClr val="accent6">
              <a:lumMod val="50000"/>
            </a:schemeClr>
          </a:solidFill>
        </p:spPr>
        <p:txBody>
          <a:bodyPr wrap="square" rtlCol="0">
            <a:spAutoFit/>
          </a:bodyPr>
          <a:lstStyle/>
          <a:p>
            <a:pPr algn="r" rtl="1"/>
            <a:endParaRPr lang="ar-SY" sz="3600" b="1" dirty="0" smtClean="0">
              <a:solidFill>
                <a:schemeClr val="bg1"/>
              </a:solidFill>
            </a:endParaRPr>
          </a:p>
          <a:p>
            <a:pPr algn="r" rtl="1"/>
            <a:endParaRPr lang="ar-SY" sz="3600" b="1" dirty="0" smtClean="0">
              <a:solidFill>
                <a:schemeClr val="bg1"/>
              </a:solidFill>
            </a:endParaRPr>
          </a:p>
          <a:p>
            <a:pPr algn="r" rtl="1"/>
            <a:r>
              <a:rPr lang="ar-SY" sz="3600" b="1" dirty="0" smtClean="0">
                <a:solidFill>
                  <a:schemeClr val="bg1"/>
                </a:solidFill>
              </a:rPr>
              <a:t>نعم يأتي فينا دائما اذا عرفنا ان نستقبله بقلب وضيع فقير مثل هذا الطفل الذي تقدمه امه ليسوع</a:t>
            </a:r>
            <a:r>
              <a:rPr lang="ar-SY" dirty="0" smtClean="0"/>
              <a:t>.</a:t>
            </a:r>
          </a:p>
          <a:p>
            <a:pPr algn="r" rtl="1"/>
            <a:endParaRPr lang="ar-SY" dirty="0" smtClean="0"/>
          </a:p>
          <a:p>
            <a:pPr algn="r" rtl="1"/>
            <a:endParaRPr lang="ar-SY" dirty="0" smtClean="0"/>
          </a:p>
          <a:p>
            <a:pPr algn="r" rtl="1"/>
            <a:endParaRPr lang="ar-SY" dirty="0" smtClean="0"/>
          </a:p>
          <a:p>
            <a:pPr algn="r" rtl="1"/>
            <a:endParaRPr lang="ar-SY" dirty="0" smtClean="0"/>
          </a:p>
          <a:p>
            <a:pPr algn="r" rtl="1"/>
            <a:endParaRPr lang="ar-SY" dirty="0" smtClean="0"/>
          </a:p>
          <a:p>
            <a:pPr algn="r" rtl="1"/>
            <a:endParaRPr lang="en-GB" dirty="0"/>
          </a:p>
        </p:txBody>
      </p:sp>
    </p:spTree>
  </p:cSld>
  <p:clrMapOvr>
    <a:masterClrMapping/>
  </p:clrMapOvr>
  <p:transition spd="slow">
    <p:plus/>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7.jpg"/>
          <p:cNvPicPr>
            <a:picLocks noChangeAspect="1"/>
          </p:cNvPicPr>
          <p:nvPr/>
        </p:nvPicPr>
        <p:blipFill>
          <a:blip r:embed="rId2" cstate="print"/>
          <a:stretch>
            <a:fillRect/>
          </a:stretch>
        </p:blipFill>
        <p:spPr>
          <a:xfrm>
            <a:off x="0" y="0"/>
            <a:ext cx="6858016" cy="6858000"/>
          </a:xfrm>
          <a:prstGeom prst="rect">
            <a:avLst/>
          </a:prstGeom>
        </p:spPr>
      </p:pic>
      <p:sp>
        <p:nvSpPr>
          <p:cNvPr id="4" name="TextBox 3"/>
          <p:cNvSpPr txBox="1"/>
          <p:nvPr/>
        </p:nvSpPr>
        <p:spPr>
          <a:xfrm>
            <a:off x="6858016" y="1"/>
            <a:ext cx="2285984" cy="6857999"/>
          </a:xfrm>
          <a:prstGeom prst="rect">
            <a:avLst/>
          </a:prstGeom>
          <a:solidFill>
            <a:srgbClr val="FFC000"/>
          </a:solidFill>
        </p:spPr>
        <p:txBody>
          <a:bodyPr wrap="square" rtlCol="0">
            <a:spAutoFit/>
          </a:bodyPr>
          <a:lstStyle/>
          <a:p>
            <a:pPr algn="r" rtl="1"/>
            <a:endParaRPr lang="ar-SY" sz="3200" b="1" dirty="0" smtClean="0"/>
          </a:p>
          <a:p>
            <a:pPr algn="r" rtl="1"/>
            <a:r>
              <a:rPr lang="ar-SY" sz="4000" b="1" dirty="0" smtClean="0"/>
              <a:t>اذا كنا نعرف ان نعطي اغلى شيء عندنا مثل هؤلاء الأولاد الذين يفرشون ثيابهم تحت أقدام الحمار</a:t>
            </a:r>
          </a:p>
          <a:p>
            <a:pPr algn="r" rtl="1"/>
            <a:endParaRPr lang="en-GB" sz="4000" b="1" dirty="0"/>
          </a:p>
        </p:txBody>
      </p:sp>
    </p:spTree>
  </p:cSld>
  <p:clrMapOvr>
    <a:masterClrMapping/>
  </p:clrMapOvr>
  <p:transition spd="slow">
    <p:strips dir="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8.jpg"/>
          <p:cNvPicPr>
            <a:picLocks noChangeAspect="1"/>
          </p:cNvPicPr>
          <p:nvPr/>
        </p:nvPicPr>
        <p:blipFill>
          <a:blip r:embed="rId2" cstate="print"/>
          <a:stretch>
            <a:fillRect/>
          </a:stretch>
        </p:blipFill>
        <p:spPr>
          <a:xfrm>
            <a:off x="0" y="0"/>
            <a:ext cx="6143636" cy="6858000"/>
          </a:xfrm>
          <a:prstGeom prst="rect">
            <a:avLst/>
          </a:prstGeom>
        </p:spPr>
      </p:pic>
      <p:sp>
        <p:nvSpPr>
          <p:cNvPr id="4" name="TextBox 3"/>
          <p:cNvSpPr txBox="1"/>
          <p:nvPr/>
        </p:nvSpPr>
        <p:spPr>
          <a:xfrm>
            <a:off x="6143636" y="0"/>
            <a:ext cx="3000364" cy="6863417"/>
          </a:xfrm>
          <a:prstGeom prst="rect">
            <a:avLst/>
          </a:prstGeom>
          <a:solidFill>
            <a:schemeClr val="accent3">
              <a:lumMod val="50000"/>
            </a:schemeClr>
          </a:solidFill>
        </p:spPr>
        <p:txBody>
          <a:bodyPr wrap="square" rtlCol="0">
            <a:spAutoFit/>
          </a:bodyPr>
          <a:lstStyle/>
          <a:p>
            <a:pPr algn="r" rtl="1"/>
            <a:r>
              <a:rPr lang="ar-SY" sz="4000" b="1" dirty="0" smtClean="0">
                <a:solidFill>
                  <a:schemeClr val="bg1"/>
                </a:solidFill>
              </a:rPr>
              <a:t>أو الذي يقطع سعف النخيل رمز الأنتصار معناه بأن المسيح ينتصر على الخطيئة والموت مشاركتي بالفرح لنردد معهم الكلمات التي نعلنها كثيرا في القداس </a:t>
            </a:r>
            <a:endParaRPr lang="en-GB" sz="4000" b="1" dirty="0">
              <a:solidFill>
                <a:schemeClr val="bg1"/>
              </a:solidFill>
            </a:endParaRPr>
          </a:p>
        </p:txBody>
      </p:sp>
    </p:spTree>
  </p:cSld>
  <p:clrMapOvr>
    <a:masterClrMapping/>
  </p:clrMapOvr>
  <p:transition spd="slow">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1" y="0"/>
            <a:ext cx="9144000" cy="6858000"/>
          </a:xfrm>
          <a:prstGeom prst="rect">
            <a:avLst/>
          </a:prstGeom>
        </p:spPr>
      </p:pic>
      <p:sp>
        <p:nvSpPr>
          <p:cNvPr id="3" name="TextBox 2"/>
          <p:cNvSpPr txBox="1"/>
          <p:nvPr/>
        </p:nvSpPr>
        <p:spPr>
          <a:xfrm>
            <a:off x="2500298" y="3500438"/>
            <a:ext cx="3643338" cy="2585323"/>
          </a:xfrm>
          <a:prstGeom prst="rect">
            <a:avLst/>
          </a:prstGeom>
          <a:noFill/>
        </p:spPr>
        <p:txBody>
          <a:bodyPr wrap="square" rtlCol="0">
            <a:spAutoFit/>
          </a:bodyPr>
          <a:lstStyle/>
          <a:p>
            <a:pPr algn="ctr" rtl="1"/>
            <a:r>
              <a:rPr lang="ar-SY" sz="5400" b="1" dirty="0" smtClean="0">
                <a:solidFill>
                  <a:schemeClr val="bg1"/>
                </a:solidFill>
              </a:rPr>
              <a:t>لقد قطعت شبكة الصياد ونجونا منها</a:t>
            </a:r>
            <a:endParaRPr lang="en-GB" sz="5400" b="1" dirty="0">
              <a:solidFill>
                <a:schemeClr val="bg1"/>
              </a:solidFill>
            </a:endParaRPr>
          </a:p>
        </p:txBody>
      </p:sp>
    </p:spTree>
  </p:cSld>
  <p:clrMapOvr>
    <a:masterClrMapping/>
  </p:clrMapOvr>
  <p:transition spd="slow">
    <p:diamon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39.jpg"/>
          <p:cNvPicPr>
            <a:picLocks noChangeAspect="1"/>
          </p:cNvPicPr>
          <p:nvPr/>
        </p:nvPicPr>
        <p:blipFill>
          <a:blip r:embed="rId2" cstate="print"/>
          <a:stretch>
            <a:fillRect/>
          </a:stretch>
        </p:blipFill>
        <p:spPr>
          <a:xfrm>
            <a:off x="0" y="6609"/>
            <a:ext cx="6786578" cy="6851391"/>
          </a:xfrm>
          <a:prstGeom prst="rect">
            <a:avLst/>
          </a:prstGeom>
        </p:spPr>
      </p:pic>
      <p:sp>
        <p:nvSpPr>
          <p:cNvPr id="5" name="TextBox 4"/>
          <p:cNvSpPr txBox="1"/>
          <p:nvPr/>
        </p:nvSpPr>
        <p:spPr>
          <a:xfrm>
            <a:off x="6786578" y="0"/>
            <a:ext cx="2357422" cy="6863417"/>
          </a:xfrm>
          <a:prstGeom prst="rect">
            <a:avLst/>
          </a:prstGeom>
          <a:solidFill>
            <a:srgbClr val="C00000"/>
          </a:solidFill>
        </p:spPr>
        <p:txBody>
          <a:bodyPr wrap="square" rtlCol="0">
            <a:spAutoFit/>
          </a:bodyPr>
          <a:lstStyle/>
          <a:p>
            <a:pPr algn="r" rtl="1"/>
            <a:r>
              <a:rPr lang="ar-SY" sz="4000" b="1" dirty="0" smtClean="0">
                <a:solidFill>
                  <a:schemeClr val="bg1"/>
                </a:solidFill>
              </a:rPr>
              <a:t>قدوس قدوس قدوس رب الصباؤت السماء والأرض مملؤتان من مجدك هوشعنا في الأعالي مبارك الآتي باسم الرب</a:t>
            </a:r>
            <a:endParaRPr lang="en-GB" sz="40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0.jpg"/>
          <p:cNvPicPr>
            <a:picLocks noChangeAspect="1"/>
          </p:cNvPicPr>
          <p:nvPr/>
        </p:nvPicPr>
        <p:blipFill>
          <a:blip r:embed="rId2" cstate="print"/>
          <a:stretch>
            <a:fillRect/>
          </a:stretch>
        </p:blipFill>
        <p:spPr>
          <a:xfrm>
            <a:off x="0" y="0"/>
            <a:ext cx="9144000" cy="5715016"/>
          </a:xfrm>
          <a:prstGeom prst="rect">
            <a:avLst/>
          </a:prstGeom>
        </p:spPr>
      </p:pic>
      <p:sp>
        <p:nvSpPr>
          <p:cNvPr id="4" name="TextBox 3"/>
          <p:cNvSpPr txBox="1"/>
          <p:nvPr/>
        </p:nvSpPr>
        <p:spPr>
          <a:xfrm>
            <a:off x="0" y="5715016"/>
            <a:ext cx="9144000" cy="1200329"/>
          </a:xfrm>
          <a:prstGeom prst="rect">
            <a:avLst/>
          </a:prstGeom>
          <a:solidFill>
            <a:schemeClr val="accent2">
              <a:lumMod val="50000"/>
            </a:schemeClr>
          </a:solidFill>
        </p:spPr>
        <p:txBody>
          <a:bodyPr wrap="square" rtlCol="0">
            <a:spAutoFit/>
          </a:bodyPr>
          <a:lstStyle/>
          <a:p>
            <a:pPr algn="r" rtl="1"/>
            <a:r>
              <a:rPr lang="ar-SY" sz="3600" b="1" dirty="0" smtClean="0">
                <a:solidFill>
                  <a:schemeClr val="bg1"/>
                </a:solidFill>
              </a:rPr>
              <a:t>نعم مبارك يسوع ابن داوود اسرع كي تنقذ الذين خلقتهم لأنك لأجل هذه الغاية جئت </a:t>
            </a:r>
            <a:r>
              <a:rPr lang="ar-SY" sz="3600" b="1" dirty="0" smtClean="0">
                <a:solidFill>
                  <a:schemeClr val="bg1"/>
                </a:solidFill>
              </a:rPr>
              <a:t>الينا لكي لنتعرف عليك ونحبك  </a:t>
            </a:r>
            <a:endParaRPr lang="en-GB" sz="36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1.jpg"/>
          <p:cNvPicPr>
            <a:picLocks noChangeAspect="1"/>
          </p:cNvPicPr>
          <p:nvPr/>
        </p:nvPicPr>
        <p:blipFill>
          <a:blip r:embed="rId2" cstate="print"/>
          <a:stretch>
            <a:fillRect/>
          </a:stretch>
        </p:blipFill>
        <p:spPr>
          <a:xfrm>
            <a:off x="0" y="0"/>
            <a:ext cx="9144000" cy="6858000"/>
          </a:xfrm>
          <a:prstGeom prst="rect">
            <a:avLst/>
          </a:prstGeom>
        </p:spPr>
      </p:pic>
      <p:sp>
        <p:nvSpPr>
          <p:cNvPr id="3" name="Rectangle 2"/>
          <p:cNvSpPr/>
          <p:nvPr/>
        </p:nvSpPr>
        <p:spPr>
          <a:xfrm>
            <a:off x="2714612" y="3143248"/>
            <a:ext cx="3786214" cy="1569660"/>
          </a:xfrm>
          <a:prstGeom prst="rect">
            <a:avLst/>
          </a:prstGeom>
        </p:spPr>
        <p:txBody>
          <a:bodyPr wrap="square">
            <a:spAutoFit/>
          </a:bodyPr>
          <a:lstStyle/>
          <a:p>
            <a:pPr algn="ctr"/>
            <a:r>
              <a:rPr lang="ar-SY" sz="4800" b="1" dirty="0" smtClean="0">
                <a:solidFill>
                  <a:schemeClr val="bg1"/>
                </a:solidFill>
              </a:rPr>
              <a:t>هذا هو جسدي الذي يبذل لأجلكم</a:t>
            </a:r>
            <a:endParaRPr lang="en-GB" sz="4800" b="1" dirty="0">
              <a:solidFill>
                <a:schemeClr val="bg1"/>
              </a:solidFill>
            </a:endParaRPr>
          </a:p>
        </p:txBody>
      </p:sp>
    </p:spTree>
  </p:cSld>
  <p:clrMapOvr>
    <a:masterClrMapping/>
  </p:clrMapOvr>
  <p:transition spd="slow">
    <p:circl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2.jpg"/>
          <p:cNvPicPr>
            <a:picLocks noChangeAspect="1"/>
          </p:cNvPicPr>
          <p:nvPr/>
        </p:nvPicPr>
        <p:blipFill>
          <a:blip r:embed="rId2" cstate="print"/>
          <a:stretch>
            <a:fillRect/>
          </a:stretch>
        </p:blipFill>
        <p:spPr>
          <a:xfrm>
            <a:off x="0" y="0"/>
            <a:ext cx="9144000" cy="5357826"/>
          </a:xfrm>
          <a:prstGeom prst="rect">
            <a:avLst/>
          </a:prstGeom>
        </p:spPr>
      </p:pic>
      <p:sp>
        <p:nvSpPr>
          <p:cNvPr id="4" name="TextBox 3"/>
          <p:cNvSpPr txBox="1"/>
          <p:nvPr/>
        </p:nvSpPr>
        <p:spPr>
          <a:xfrm>
            <a:off x="0" y="5357826"/>
            <a:ext cx="9144000" cy="1569660"/>
          </a:xfrm>
          <a:prstGeom prst="rect">
            <a:avLst/>
          </a:prstGeom>
          <a:solidFill>
            <a:srgbClr val="C00000"/>
          </a:solidFill>
        </p:spPr>
        <p:txBody>
          <a:bodyPr wrap="square" rtlCol="0">
            <a:spAutoFit/>
          </a:bodyPr>
          <a:lstStyle/>
          <a:p>
            <a:pPr algn="r" rtl="1"/>
            <a:r>
              <a:rPr lang="ar-SY" sz="3200" b="1" dirty="0" smtClean="0">
                <a:solidFill>
                  <a:schemeClr val="bg1"/>
                </a:solidFill>
              </a:rPr>
              <a:t>على هذه الطاولة المقدسة </a:t>
            </a:r>
            <a:r>
              <a:rPr lang="ar-SY" sz="3200" b="1" dirty="0" smtClean="0">
                <a:solidFill>
                  <a:schemeClr val="bg1"/>
                </a:solidFill>
              </a:rPr>
              <a:t>التي </a:t>
            </a:r>
            <a:r>
              <a:rPr lang="ar-SY" sz="3200" b="1" dirty="0" smtClean="0">
                <a:solidFill>
                  <a:schemeClr val="bg1"/>
                </a:solidFill>
              </a:rPr>
              <a:t>أعدها المعلم في الغرفة </a:t>
            </a:r>
            <a:r>
              <a:rPr lang="ar-SY" sz="3200" b="1" dirty="0" smtClean="0">
                <a:solidFill>
                  <a:schemeClr val="bg1"/>
                </a:solidFill>
              </a:rPr>
              <a:t>”العلية </a:t>
            </a:r>
            <a:r>
              <a:rPr lang="ar-SY" sz="3200" b="1" dirty="0" smtClean="0">
                <a:solidFill>
                  <a:schemeClr val="bg1"/>
                </a:solidFill>
              </a:rPr>
              <a:t>” تعالوا أيها المؤمنون لنشارك بها برفع قلوبنا لأن الكلمة حاضرة في العلى وقد علمنا ذلك من الكلمة نفسها </a:t>
            </a:r>
            <a:r>
              <a:rPr lang="ar-SY" sz="3200" b="1" dirty="0" smtClean="0">
                <a:solidFill>
                  <a:schemeClr val="bg1"/>
                </a:solidFill>
              </a:rPr>
              <a:t>التي تغني </a:t>
            </a:r>
            <a:r>
              <a:rPr lang="ar-SY" sz="3200" b="1" dirty="0" smtClean="0">
                <a:solidFill>
                  <a:schemeClr val="bg1"/>
                </a:solidFill>
              </a:rPr>
              <a:t>مجده</a:t>
            </a:r>
            <a:r>
              <a:rPr lang="ar-SY" dirty="0" smtClean="0"/>
              <a:t>.</a:t>
            </a:r>
            <a:endParaRPr lang="en-GB" dirty="0"/>
          </a:p>
        </p:txBody>
      </p:sp>
    </p:spTree>
  </p:cSld>
  <p:clrMapOvr>
    <a:masterClrMapping/>
  </p:clrMapOvr>
  <p:transition spd="slow">
    <p:plus/>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43.jpg"/>
          <p:cNvPicPr>
            <a:picLocks noChangeAspect="1"/>
          </p:cNvPicPr>
          <p:nvPr/>
        </p:nvPicPr>
        <p:blipFill>
          <a:blip r:embed="rId2" cstate="print"/>
          <a:stretch>
            <a:fillRect/>
          </a:stretch>
        </p:blipFill>
        <p:spPr>
          <a:xfrm>
            <a:off x="0" y="0"/>
            <a:ext cx="5929322" cy="6857999"/>
          </a:xfrm>
          <a:prstGeom prst="rect">
            <a:avLst/>
          </a:prstGeom>
        </p:spPr>
      </p:pic>
      <p:sp>
        <p:nvSpPr>
          <p:cNvPr id="6" name="TextBox 5"/>
          <p:cNvSpPr txBox="1"/>
          <p:nvPr/>
        </p:nvSpPr>
        <p:spPr>
          <a:xfrm>
            <a:off x="5929322" y="0"/>
            <a:ext cx="3214678" cy="6924973"/>
          </a:xfrm>
          <a:prstGeom prst="rect">
            <a:avLst/>
          </a:prstGeom>
          <a:solidFill>
            <a:schemeClr val="accent2"/>
          </a:solidFill>
        </p:spPr>
        <p:txBody>
          <a:bodyPr wrap="square" rtlCol="0">
            <a:spAutoFit/>
          </a:bodyPr>
          <a:lstStyle/>
          <a:p>
            <a:pPr algn="r" rtl="1"/>
            <a:r>
              <a:rPr lang="ar-SY" sz="3200" b="1" dirty="0" smtClean="0"/>
              <a:t>كان يسوع يعلم بأن الساعة قد أتت لانتقاله من هذا العالم الى أبيه </a:t>
            </a:r>
            <a:r>
              <a:rPr lang="ar-SY" sz="3200" b="1" dirty="0" smtClean="0"/>
              <a:t>وقد </a:t>
            </a:r>
            <a:r>
              <a:rPr lang="ar-SY" sz="3200" b="1" dirty="0" smtClean="0"/>
              <a:t>أحب خاصته الذين في العالم وبلغ به الحب أقصى حدوده ليعرب لنا عن عطاء حبه المطلق , اختار يسوع رمز المأدبة </a:t>
            </a:r>
            <a:r>
              <a:rPr lang="ar-SY" sz="3200" b="1" dirty="0" smtClean="0"/>
              <a:t>علامة </a:t>
            </a:r>
            <a:r>
              <a:rPr lang="ar-SY" sz="3200" b="1" dirty="0" smtClean="0"/>
              <a:t>السعادة المشتركة, </a:t>
            </a:r>
            <a:r>
              <a:rPr lang="ar-SY" sz="3200" b="1" dirty="0" smtClean="0"/>
              <a:t>علامة </a:t>
            </a:r>
            <a:r>
              <a:rPr lang="ar-SY" sz="3200" b="1" dirty="0" smtClean="0"/>
              <a:t>الحب ولكن هو الغذاء وحياته اصبحت </a:t>
            </a:r>
            <a:r>
              <a:rPr lang="ar-SY" sz="3200" b="1" dirty="0" smtClean="0"/>
              <a:t>حياتنا</a:t>
            </a:r>
          </a:p>
          <a:p>
            <a:pPr algn="r" rtl="1"/>
            <a:endParaRPr lang="ar-SY" sz="3200" b="1" dirty="0" smtClean="0"/>
          </a:p>
          <a:p>
            <a:pPr algn="r" rtl="1"/>
            <a:endParaRPr lang="en-GB" sz="2800" b="1" dirty="0"/>
          </a:p>
        </p:txBody>
      </p:sp>
    </p:spTree>
  </p:cSld>
  <p:clrMapOvr>
    <a:masterClrMapping/>
  </p:clrMapOvr>
  <p:transition spd="slow">
    <p:plus/>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4.jpg"/>
          <p:cNvPicPr>
            <a:picLocks noChangeAspect="1"/>
          </p:cNvPicPr>
          <p:nvPr/>
        </p:nvPicPr>
        <p:blipFill>
          <a:blip r:embed="rId2" cstate="print"/>
          <a:stretch>
            <a:fillRect/>
          </a:stretch>
        </p:blipFill>
        <p:spPr>
          <a:xfrm>
            <a:off x="0" y="0"/>
            <a:ext cx="6572264" cy="6858000"/>
          </a:xfrm>
          <a:prstGeom prst="rect">
            <a:avLst/>
          </a:prstGeom>
        </p:spPr>
      </p:pic>
      <p:sp>
        <p:nvSpPr>
          <p:cNvPr id="5" name="TextBox 4"/>
          <p:cNvSpPr txBox="1"/>
          <p:nvPr/>
        </p:nvSpPr>
        <p:spPr>
          <a:xfrm>
            <a:off x="6572264" y="0"/>
            <a:ext cx="2571736" cy="6858000"/>
          </a:xfrm>
          <a:prstGeom prst="rect">
            <a:avLst/>
          </a:prstGeom>
          <a:solidFill>
            <a:schemeClr val="accent2">
              <a:lumMod val="50000"/>
            </a:schemeClr>
          </a:solidFill>
        </p:spPr>
        <p:txBody>
          <a:bodyPr wrap="square" rtlCol="0">
            <a:spAutoFit/>
          </a:bodyPr>
          <a:lstStyle/>
          <a:p>
            <a:pPr algn="r" rtl="1"/>
            <a:r>
              <a:rPr lang="ar-SY" sz="3600" b="1" dirty="0" smtClean="0">
                <a:solidFill>
                  <a:schemeClr val="bg1"/>
                </a:solidFill>
              </a:rPr>
              <a:t>هذا هو جسدي الذي يبذل من أجلكم اصنعوا هذا لذكري هذه كأس العهد الجديد بدمي الذي يهراق عنكم . الذي يأكل جسدي ويشرب دمي يثبت في وأنا فيه</a:t>
            </a:r>
            <a:endParaRPr lang="en-GB" sz="36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5.jpg"/>
          <p:cNvPicPr>
            <a:picLocks noChangeAspect="1"/>
          </p:cNvPicPr>
          <p:nvPr/>
        </p:nvPicPr>
        <p:blipFill>
          <a:blip r:embed="rId2" cstate="print"/>
          <a:stretch>
            <a:fillRect/>
          </a:stretch>
        </p:blipFill>
        <p:spPr>
          <a:xfrm>
            <a:off x="0" y="0"/>
            <a:ext cx="6929454" cy="6858000"/>
          </a:xfrm>
          <a:prstGeom prst="rect">
            <a:avLst/>
          </a:prstGeom>
        </p:spPr>
      </p:pic>
      <p:sp>
        <p:nvSpPr>
          <p:cNvPr id="4" name="TextBox 3"/>
          <p:cNvSpPr txBox="1"/>
          <p:nvPr/>
        </p:nvSpPr>
        <p:spPr>
          <a:xfrm>
            <a:off x="6929454" y="0"/>
            <a:ext cx="2214546" cy="6858000"/>
          </a:xfrm>
          <a:prstGeom prst="rect">
            <a:avLst/>
          </a:prstGeom>
          <a:solidFill>
            <a:schemeClr val="accent2">
              <a:lumMod val="60000"/>
              <a:lumOff val="40000"/>
            </a:schemeClr>
          </a:solidFill>
        </p:spPr>
        <p:txBody>
          <a:bodyPr wrap="square" rtlCol="0">
            <a:spAutoFit/>
          </a:bodyPr>
          <a:lstStyle/>
          <a:p>
            <a:pPr algn="r" rtl="1"/>
            <a:endParaRPr lang="ar-SY" sz="3600" b="1" dirty="0" smtClean="0">
              <a:solidFill>
                <a:srgbClr val="002060"/>
              </a:solidFill>
            </a:endParaRPr>
          </a:p>
          <a:p>
            <a:pPr algn="r" rtl="1"/>
            <a:r>
              <a:rPr lang="ar-SY" sz="3600" b="1" dirty="0" smtClean="0">
                <a:solidFill>
                  <a:srgbClr val="002060"/>
                </a:solidFill>
              </a:rPr>
              <a:t>يقول يسوع لكل منا في سر قلبه :“ أحببتك وبذلت نفسي عنك , كما أحبني الآب أنا كذلك أحببتكم . أثبتوا في محبتي</a:t>
            </a:r>
          </a:p>
          <a:p>
            <a:pPr algn="r" rtl="1"/>
            <a:endParaRPr lang="en-GB" sz="3600" b="1" dirty="0">
              <a:solidFill>
                <a:srgbClr val="002060"/>
              </a:solidFill>
            </a:endParaRPr>
          </a:p>
        </p:txBody>
      </p:sp>
    </p:spTree>
  </p:cSld>
  <p:clrMapOvr>
    <a:masterClrMapping/>
  </p:clrMapOvr>
  <p:transition spd="slow">
    <p:plus/>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6.jpg"/>
          <p:cNvPicPr>
            <a:picLocks noChangeAspect="1"/>
          </p:cNvPicPr>
          <p:nvPr/>
        </p:nvPicPr>
        <p:blipFill>
          <a:blip r:embed="rId2" cstate="print"/>
          <a:stretch>
            <a:fillRect/>
          </a:stretch>
        </p:blipFill>
        <p:spPr>
          <a:xfrm>
            <a:off x="0" y="0"/>
            <a:ext cx="6715140" cy="6858000"/>
          </a:xfrm>
          <a:prstGeom prst="rect">
            <a:avLst/>
          </a:prstGeom>
        </p:spPr>
      </p:pic>
      <p:sp>
        <p:nvSpPr>
          <p:cNvPr id="4" name="TextBox 3"/>
          <p:cNvSpPr txBox="1"/>
          <p:nvPr/>
        </p:nvSpPr>
        <p:spPr>
          <a:xfrm>
            <a:off x="6715140" y="0"/>
            <a:ext cx="2428860" cy="6858000"/>
          </a:xfrm>
          <a:prstGeom prst="rect">
            <a:avLst/>
          </a:prstGeom>
          <a:solidFill>
            <a:schemeClr val="accent6">
              <a:lumMod val="60000"/>
              <a:lumOff val="40000"/>
            </a:schemeClr>
          </a:solidFill>
        </p:spPr>
        <p:txBody>
          <a:bodyPr wrap="square" rtlCol="0">
            <a:spAutoFit/>
          </a:bodyPr>
          <a:lstStyle/>
          <a:p>
            <a:pPr algn="r" rtl="1"/>
            <a:r>
              <a:rPr lang="ar-SY" sz="3600" b="1" dirty="0" smtClean="0">
                <a:solidFill>
                  <a:schemeClr val="accent2">
                    <a:lumMod val="50000"/>
                  </a:schemeClr>
                </a:solidFill>
              </a:rPr>
              <a:t>أمال يوحنا على قلب يسوع انه يكشف كل حب الهنا لنا :“ ذاك الذي رأيناه بأعيننا ذاك الذي تأملناه ذاك الذي لمسناه بيدنا من كلمة الحياة نبشركم به </a:t>
            </a:r>
            <a:endParaRPr lang="en-GB" sz="3600" b="1" dirty="0">
              <a:solidFill>
                <a:schemeClr val="accent2">
                  <a:lumMod val="50000"/>
                </a:schemeClr>
              </a:solidFill>
            </a:endParaRPr>
          </a:p>
        </p:txBody>
      </p:sp>
    </p:spTree>
  </p:cSld>
  <p:clrMapOvr>
    <a:masterClrMapping/>
  </p:clrMapOvr>
  <p:transition spd="slow">
    <p:plus/>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7.jpg"/>
          <p:cNvPicPr>
            <a:picLocks noChangeAspect="1"/>
          </p:cNvPicPr>
          <p:nvPr/>
        </p:nvPicPr>
        <p:blipFill>
          <a:blip r:embed="rId2" cstate="print"/>
          <a:stretch>
            <a:fillRect/>
          </a:stretch>
        </p:blipFill>
        <p:spPr>
          <a:xfrm>
            <a:off x="0" y="0"/>
            <a:ext cx="5929322" cy="6857999"/>
          </a:xfrm>
          <a:prstGeom prst="rect">
            <a:avLst/>
          </a:prstGeom>
        </p:spPr>
      </p:pic>
      <p:sp>
        <p:nvSpPr>
          <p:cNvPr id="4" name="TextBox 3"/>
          <p:cNvSpPr txBox="1"/>
          <p:nvPr/>
        </p:nvSpPr>
        <p:spPr>
          <a:xfrm>
            <a:off x="5929322" y="0"/>
            <a:ext cx="3214678" cy="6858000"/>
          </a:xfrm>
          <a:prstGeom prst="rect">
            <a:avLst/>
          </a:prstGeom>
          <a:solidFill>
            <a:schemeClr val="accent2"/>
          </a:solidFill>
        </p:spPr>
        <p:txBody>
          <a:bodyPr wrap="square" rtlCol="0">
            <a:spAutoFit/>
          </a:bodyPr>
          <a:lstStyle/>
          <a:p>
            <a:pPr algn="r" rtl="1"/>
            <a:r>
              <a:rPr lang="ar-SY" sz="3600" b="1" dirty="0" smtClean="0">
                <a:solidFill>
                  <a:schemeClr val="bg1"/>
                </a:solidFill>
              </a:rPr>
              <a:t>فها ان يد الذي يسلمني على المائدة معي.</a:t>
            </a:r>
          </a:p>
          <a:p>
            <a:pPr algn="r" rtl="1"/>
            <a:r>
              <a:rPr lang="ar-SY" sz="3600" b="1" dirty="0" smtClean="0">
                <a:solidFill>
                  <a:schemeClr val="bg1"/>
                </a:solidFill>
              </a:rPr>
              <a:t> أيدي يوحنا مفتوحة بالمديح والتعجب!؟ اما يهوذا يحاول ان يستولي بأيد جشعة؟ّ! تأكل خبز السماء وتخون ربك يا يهوذا وبقبلة ستسلم للموت الذي يغذيك ؟؟  </a:t>
            </a:r>
            <a:endParaRPr lang="en-GB" sz="36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7b.jpg"/>
          <p:cNvPicPr>
            <a:picLocks noChangeAspect="1"/>
          </p:cNvPicPr>
          <p:nvPr/>
        </p:nvPicPr>
        <p:blipFill>
          <a:blip r:embed="rId2" cstate="print"/>
          <a:stretch>
            <a:fillRect/>
          </a:stretch>
        </p:blipFill>
        <p:spPr>
          <a:xfrm>
            <a:off x="0" y="0"/>
            <a:ext cx="9144000" cy="5786454"/>
          </a:xfrm>
          <a:prstGeom prst="rect">
            <a:avLst/>
          </a:prstGeom>
        </p:spPr>
      </p:pic>
      <p:sp>
        <p:nvSpPr>
          <p:cNvPr id="8" name="TextBox 7"/>
          <p:cNvSpPr txBox="1"/>
          <p:nvPr/>
        </p:nvSpPr>
        <p:spPr>
          <a:xfrm>
            <a:off x="0" y="5786454"/>
            <a:ext cx="9144000" cy="1077218"/>
          </a:xfrm>
          <a:prstGeom prst="rect">
            <a:avLst/>
          </a:prstGeom>
          <a:solidFill>
            <a:schemeClr val="accent2"/>
          </a:solidFill>
        </p:spPr>
        <p:txBody>
          <a:bodyPr wrap="square" rtlCol="0">
            <a:spAutoFit/>
          </a:bodyPr>
          <a:lstStyle/>
          <a:p>
            <a:pPr algn="r" rtl="1"/>
            <a:r>
              <a:rPr lang="ar-SY" sz="3200" b="1" dirty="0" smtClean="0"/>
              <a:t>ان واحد منكم سيسلمني . فسأل التلاميذ باضطراب :“ أأنا هو يا رب أومأ بطرس ليقول ليوحنا :“ سله على من يتكلم؟“</a:t>
            </a:r>
            <a:endParaRPr lang="en-GB" sz="3200" b="1" dirty="0"/>
          </a:p>
        </p:txBody>
      </p:sp>
    </p:spTree>
  </p:cSld>
  <p:clrMapOvr>
    <a:masterClrMapping/>
  </p:clrMapOvr>
  <p:transition spd="slow">
    <p:plu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6715140" cy="6858000"/>
          </a:xfrm>
          <a:prstGeom prst="rect">
            <a:avLst/>
          </a:prstGeom>
        </p:spPr>
      </p:pic>
      <p:sp>
        <p:nvSpPr>
          <p:cNvPr id="3" name="TextBox 2"/>
          <p:cNvSpPr txBox="1"/>
          <p:nvPr/>
        </p:nvSpPr>
        <p:spPr>
          <a:xfrm>
            <a:off x="6715140" y="0"/>
            <a:ext cx="2428860" cy="6858000"/>
          </a:xfrm>
          <a:prstGeom prst="rect">
            <a:avLst/>
          </a:prstGeom>
          <a:solidFill>
            <a:srgbClr val="002060"/>
          </a:solidFill>
        </p:spPr>
        <p:txBody>
          <a:bodyPr wrap="square" rtlCol="0">
            <a:spAutoFit/>
          </a:bodyPr>
          <a:lstStyle/>
          <a:p>
            <a:pPr algn="r" rtl="1"/>
            <a:r>
              <a:rPr lang="ar-SY" sz="5400" dirty="0" smtClean="0">
                <a:solidFill>
                  <a:schemeClr val="bg1"/>
                </a:solidFill>
              </a:rPr>
              <a:t>جئت ألقي على الأرض نارا وما أشد رغبتي ان تكون قد اشتعلت </a:t>
            </a:r>
            <a:endParaRPr lang="en-GB" sz="5400" dirty="0">
              <a:solidFill>
                <a:schemeClr val="bg1"/>
              </a:solidFill>
            </a:endParaRPr>
          </a:p>
        </p:txBody>
      </p:sp>
    </p:spTree>
  </p:cSld>
  <p:clrMapOvr>
    <a:masterClrMapping/>
  </p:clrMapOvr>
  <p:transition spd="slow">
    <p:diamon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8.jpg"/>
          <p:cNvPicPr>
            <a:picLocks noChangeAspect="1"/>
          </p:cNvPicPr>
          <p:nvPr/>
        </p:nvPicPr>
        <p:blipFill>
          <a:blip r:embed="rId2" cstate="print"/>
          <a:stretch>
            <a:fillRect/>
          </a:stretch>
        </p:blipFill>
        <p:spPr>
          <a:xfrm>
            <a:off x="0" y="0"/>
            <a:ext cx="9144000" cy="5786453"/>
          </a:xfrm>
          <a:prstGeom prst="rect">
            <a:avLst/>
          </a:prstGeom>
        </p:spPr>
      </p:pic>
      <p:sp>
        <p:nvSpPr>
          <p:cNvPr id="5" name="TextBox 4"/>
          <p:cNvSpPr txBox="1"/>
          <p:nvPr/>
        </p:nvSpPr>
        <p:spPr>
          <a:xfrm>
            <a:off x="0" y="5786454"/>
            <a:ext cx="9144000" cy="1077218"/>
          </a:xfrm>
          <a:prstGeom prst="rect">
            <a:avLst/>
          </a:prstGeom>
          <a:solidFill>
            <a:schemeClr val="accent2">
              <a:lumMod val="75000"/>
            </a:schemeClr>
          </a:solidFill>
        </p:spPr>
        <p:txBody>
          <a:bodyPr wrap="square" rtlCol="0">
            <a:spAutoFit/>
          </a:bodyPr>
          <a:lstStyle/>
          <a:p>
            <a:pPr algn="r" rtl="1"/>
            <a:r>
              <a:rPr lang="ar-SY" sz="3200" b="1" dirty="0" smtClean="0">
                <a:solidFill>
                  <a:schemeClr val="bg1"/>
                </a:solidFill>
              </a:rPr>
              <a:t>قال بطرس:“ أعطي حياتي من أجلك قال له يسوع:“ تعطي حياتك من أجلي الحق أقول لك لا يصيح الديك حتى تنكرني ثلاث مرات“.</a:t>
            </a:r>
            <a:endParaRPr lang="en-GB" sz="32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9.jpg"/>
          <p:cNvPicPr>
            <a:picLocks noChangeAspect="1"/>
          </p:cNvPicPr>
          <p:nvPr/>
        </p:nvPicPr>
        <p:blipFill>
          <a:blip r:embed="rId2" cstate="print"/>
          <a:stretch>
            <a:fillRect/>
          </a:stretch>
        </p:blipFill>
        <p:spPr>
          <a:xfrm>
            <a:off x="0" y="0"/>
            <a:ext cx="6357950" cy="6858000"/>
          </a:xfrm>
          <a:prstGeom prst="rect">
            <a:avLst/>
          </a:prstGeom>
        </p:spPr>
      </p:pic>
      <p:sp>
        <p:nvSpPr>
          <p:cNvPr id="4" name="TextBox 3"/>
          <p:cNvSpPr txBox="1"/>
          <p:nvPr/>
        </p:nvSpPr>
        <p:spPr>
          <a:xfrm>
            <a:off x="6357950" y="0"/>
            <a:ext cx="2786050" cy="6986528"/>
          </a:xfrm>
          <a:prstGeom prst="rect">
            <a:avLst/>
          </a:prstGeom>
          <a:solidFill>
            <a:schemeClr val="accent2">
              <a:lumMod val="75000"/>
            </a:schemeClr>
          </a:solidFill>
        </p:spPr>
        <p:txBody>
          <a:bodyPr wrap="square" rtlCol="0">
            <a:spAutoFit/>
          </a:bodyPr>
          <a:lstStyle/>
          <a:p>
            <a:pPr algn="r" rtl="1"/>
            <a:r>
              <a:rPr lang="ar-SY" sz="3200" b="1" dirty="0" smtClean="0">
                <a:solidFill>
                  <a:schemeClr val="bg1"/>
                </a:solidFill>
              </a:rPr>
              <a:t>اذهب من هنا يا بطرس , يسوع ينظر الى يهوذا بحب شديد وبحب لا متناهي , وينظر الينا ايضا نحن الذين بدورنا نكون يوحنا بحماسنا ولكن أيضا بطرس الذي ينكر ربه ويهوذا الذي يخونه . لنقدم ذواتنا لهذه النظرة لنقدم ذواتنا لهذا الحب </a:t>
            </a:r>
            <a:endParaRPr lang="en-GB" sz="32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0.jpg"/>
          <p:cNvPicPr>
            <a:picLocks noChangeAspect="1"/>
          </p:cNvPicPr>
          <p:nvPr/>
        </p:nvPicPr>
        <p:blipFill>
          <a:blip r:embed="rId2" cstate="print"/>
          <a:stretch>
            <a:fillRect/>
          </a:stretch>
        </p:blipFill>
        <p:spPr>
          <a:xfrm>
            <a:off x="0" y="0"/>
            <a:ext cx="6643702" cy="6858000"/>
          </a:xfrm>
          <a:prstGeom prst="rect">
            <a:avLst/>
          </a:prstGeom>
        </p:spPr>
      </p:pic>
      <p:sp>
        <p:nvSpPr>
          <p:cNvPr id="4" name="TextBox 3"/>
          <p:cNvSpPr txBox="1"/>
          <p:nvPr/>
        </p:nvSpPr>
        <p:spPr>
          <a:xfrm>
            <a:off x="6643702" y="0"/>
            <a:ext cx="2500298" cy="6858000"/>
          </a:xfrm>
          <a:prstGeom prst="rect">
            <a:avLst/>
          </a:prstGeom>
          <a:solidFill>
            <a:schemeClr val="accent6">
              <a:lumMod val="50000"/>
            </a:schemeClr>
          </a:solidFill>
        </p:spPr>
        <p:txBody>
          <a:bodyPr wrap="square" rtlCol="0">
            <a:spAutoFit/>
          </a:bodyPr>
          <a:lstStyle/>
          <a:p>
            <a:pPr algn="r" rtl="1"/>
            <a:r>
              <a:rPr lang="ar-SY" sz="3600" b="1" dirty="0" smtClean="0">
                <a:solidFill>
                  <a:schemeClr val="bg1"/>
                </a:solidFill>
              </a:rPr>
              <a:t>اقبلني اليوم شريكا في عشائك السري يا ابن الله فأني لا أقول سرك لأعدائك ولا أقبلك مثل يهوذا بل كاللص أعترف لك : أذكرني يا رب متى أتيت في ملكوتك</a:t>
            </a:r>
            <a:endParaRPr lang="en-GB" sz="36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1.jpg"/>
          <p:cNvPicPr>
            <a:picLocks noChangeAspect="1"/>
          </p:cNvPicPr>
          <p:nvPr/>
        </p:nvPicPr>
        <p:blipFill>
          <a:blip r:embed="rId2" cstate="print"/>
          <a:stretch>
            <a:fillRect/>
          </a:stretch>
        </p:blipFill>
        <p:spPr>
          <a:xfrm>
            <a:off x="0" y="-214338"/>
            <a:ext cx="9144000" cy="7072338"/>
          </a:xfrm>
          <a:prstGeom prst="rect">
            <a:avLst/>
          </a:prstGeom>
        </p:spPr>
      </p:pic>
    </p:spTree>
  </p:cSld>
  <p:clrMapOvr>
    <a:masterClrMapping/>
  </p:clrMapOvr>
  <p:transition spd="slow">
    <p:pull dir="l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2.jpg"/>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0" y="3643314"/>
            <a:ext cx="9144000" cy="1569660"/>
          </a:xfrm>
          <a:prstGeom prst="rect">
            <a:avLst/>
          </a:prstGeom>
          <a:noFill/>
        </p:spPr>
        <p:txBody>
          <a:bodyPr wrap="square" rtlCol="0">
            <a:spAutoFit/>
          </a:bodyPr>
          <a:lstStyle/>
          <a:p>
            <a:pPr algn="ctr" rtl="1"/>
            <a:r>
              <a:rPr lang="ar-SY" sz="9600" b="1" dirty="0" smtClean="0">
                <a:solidFill>
                  <a:schemeClr val="bg1"/>
                </a:solidFill>
              </a:rPr>
              <a:t>لقد شفينا بجراحه</a:t>
            </a:r>
            <a:endParaRPr lang="en-GB" sz="9600" b="1" dirty="0">
              <a:solidFill>
                <a:schemeClr val="bg1"/>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ppt_x"/>
                                          </p:val>
                                        </p:tav>
                                        <p:tav tm="100000">
                                          <p:val>
                                            <p:strVal val="#ppt_x"/>
                                          </p:val>
                                        </p:tav>
                                      </p:tavLst>
                                    </p:anim>
                                    <p:anim calcmode="lin" valueType="num">
                                      <p:cBhvr additive="base">
                                        <p:cTn id="8"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3.jpg"/>
          <p:cNvPicPr>
            <a:picLocks noChangeAspect="1"/>
          </p:cNvPicPr>
          <p:nvPr/>
        </p:nvPicPr>
        <p:blipFill>
          <a:blip r:embed="rId2" cstate="print"/>
          <a:stretch>
            <a:fillRect/>
          </a:stretch>
        </p:blipFill>
        <p:spPr>
          <a:xfrm>
            <a:off x="0" y="0"/>
            <a:ext cx="6429388" cy="6858000"/>
          </a:xfrm>
          <a:prstGeom prst="rect">
            <a:avLst/>
          </a:prstGeom>
        </p:spPr>
      </p:pic>
      <p:sp>
        <p:nvSpPr>
          <p:cNvPr id="4" name="TextBox 3"/>
          <p:cNvSpPr txBox="1"/>
          <p:nvPr/>
        </p:nvSpPr>
        <p:spPr>
          <a:xfrm>
            <a:off x="6429388" y="0"/>
            <a:ext cx="2714612" cy="6986528"/>
          </a:xfrm>
          <a:prstGeom prst="rect">
            <a:avLst/>
          </a:prstGeom>
          <a:solidFill>
            <a:schemeClr val="accent2">
              <a:lumMod val="50000"/>
            </a:schemeClr>
          </a:solidFill>
        </p:spPr>
        <p:txBody>
          <a:bodyPr wrap="square" rtlCol="0">
            <a:spAutoFit/>
          </a:bodyPr>
          <a:lstStyle/>
          <a:p>
            <a:pPr algn="r" rtl="1"/>
            <a:r>
              <a:rPr lang="ar-SY" sz="3200" b="1" dirty="0" smtClean="0">
                <a:solidFill>
                  <a:schemeClr val="bg1"/>
                </a:solidFill>
              </a:rPr>
              <a:t>أعاد يسوع كل شيء وابتدأ من الآن يغوص في ظلماتنا في عزلتنا  في موتنا وحده ... انه يكرر بأصرار  :“ صلوا لئلا تدخلوا في تجربة ” انها ساعة دخوله في صراع كبير مع أبليس يجابهه من أجلنا بسلاحه سلاح الحب . </a:t>
            </a:r>
          </a:p>
          <a:p>
            <a:pPr algn="r" rtl="1"/>
            <a:endParaRPr lang="en-GB" sz="32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3bis.jpg"/>
          <p:cNvPicPr>
            <a:picLocks noChangeAspect="1"/>
          </p:cNvPicPr>
          <p:nvPr/>
        </p:nvPicPr>
        <p:blipFill>
          <a:blip r:embed="rId2" cstate="print"/>
          <a:stretch>
            <a:fillRect/>
          </a:stretch>
        </p:blipFill>
        <p:spPr>
          <a:xfrm>
            <a:off x="0" y="0"/>
            <a:ext cx="6858016" cy="6858000"/>
          </a:xfrm>
          <a:prstGeom prst="rect">
            <a:avLst/>
          </a:prstGeom>
        </p:spPr>
      </p:pic>
      <p:sp>
        <p:nvSpPr>
          <p:cNvPr id="4" name="Rectangle 3"/>
          <p:cNvSpPr/>
          <p:nvPr/>
        </p:nvSpPr>
        <p:spPr>
          <a:xfrm>
            <a:off x="6858016" y="0"/>
            <a:ext cx="2285984" cy="6858000"/>
          </a:xfrm>
          <a:prstGeom prst="rect">
            <a:avLst/>
          </a:prstGeom>
          <a:blipFill>
            <a:blip r:embed="rId3"/>
            <a:tile tx="0" ty="0" sx="100000" sy="100000" flip="none" algn="tl"/>
          </a:blipFill>
        </p:spPr>
        <p:txBody>
          <a:bodyPr wrap="square">
            <a:spAutoFit/>
          </a:bodyPr>
          <a:lstStyle/>
          <a:p>
            <a:pPr algn="r" rtl="1"/>
            <a:endParaRPr lang="ar-SY" sz="3600" b="1" dirty="0" smtClean="0"/>
          </a:p>
          <a:p>
            <a:pPr algn="r" rtl="1"/>
            <a:r>
              <a:rPr lang="ar-SY" sz="3600" b="1" dirty="0" smtClean="0">
                <a:solidFill>
                  <a:srgbClr val="FFFF00"/>
                </a:solidFill>
              </a:rPr>
              <a:t>انها أيضا ساعة تقدمته الكاملة لارادة أبيه :“ يا أبت ان شئت فاصرف عني هذه الكأس ...ولكن لا مشيئتي بل مشيئتك.</a:t>
            </a:r>
          </a:p>
          <a:p>
            <a:pPr algn="r" rtl="1"/>
            <a:endParaRPr lang="en-GB" sz="3600" b="1" dirty="0">
              <a:solidFill>
                <a:srgbClr val="002060"/>
              </a:solidFill>
            </a:endParaRPr>
          </a:p>
        </p:txBody>
      </p:sp>
    </p:spTree>
  </p:cSld>
  <p:clrMapOvr>
    <a:masterClrMapping/>
  </p:clrMapOvr>
  <p:transition spd="slow">
    <p:plus/>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4.jpg"/>
          <p:cNvPicPr>
            <a:picLocks noChangeAspect="1"/>
          </p:cNvPicPr>
          <p:nvPr/>
        </p:nvPicPr>
        <p:blipFill>
          <a:blip r:embed="rId2" cstate="print"/>
          <a:stretch>
            <a:fillRect/>
          </a:stretch>
        </p:blipFill>
        <p:spPr>
          <a:xfrm>
            <a:off x="0" y="0"/>
            <a:ext cx="6715140" cy="6858000"/>
          </a:xfrm>
          <a:prstGeom prst="rect">
            <a:avLst/>
          </a:prstGeom>
        </p:spPr>
      </p:pic>
      <p:sp>
        <p:nvSpPr>
          <p:cNvPr id="4" name="TextBox 3"/>
          <p:cNvSpPr txBox="1"/>
          <p:nvPr/>
        </p:nvSpPr>
        <p:spPr>
          <a:xfrm>
            <a:off x="6715140" y="0"/>
            <a:ext cx="2428860" cy="6858000"/>
          </a:xfrm>
          <a:prstGeom prst="rect">
            <a:avLst/>
          </a:prstGeom>
          <a:solidFill>
            <a:schemeClr val="accent2">
              <a:lumMod val="50000"/>
            </a:schemeClr>
          </a:solidFill>
        </p:spPr>
        <p:txBody>
          <a:bodyPr wrap="square" rtlCol="0">
            <a:spAutoFit/>
          </a:bodyPr>
          <a:lstStyle/>
          <a:p>
            <a:pPr algn="r" rtl="1"/>
            <a:endParaRPr lang="ar-SY" sz="3600" dirty="0" smtClean="0"/>
          </a:p>
          <a:p>
            <a:pPr algn="r" rtl="1"/>
            <a:r>
              <a:rPr lang="ar-SY" sz="3600" b="1" dirty="0" smtClean="0">
                <a:solidFill>
                  <a:schemeClr val="bg1"/>
                </a:solidFill>
              </a:rPr>
              <a:t>ربنا يسوع وحده في بستان الزيتون مرهق بالحزن والهلع يشدد عزيمته ملاك :“ أنت أبن الآب : الشفوق الوحيد للغاية“</a:t>
            </a:r>
          </a:p>
          <a:p>
            <a:pPr algn="r" rtl="1"/>
            <a:endParaRPr lang="ar-SY" sz="3600" b="1" dirty="0" smtClean="0">
              <a:solidFill>
                <a:schemeClr val="bg1"/>
              </a:solidFill>
            </a:endParaRPr>
          </a:p>
          <a:p>
            <a:pPr algn="r" rtl="1"/>
            <a:endParaRPr lang="en-GB" sz="3600" b="1" dirty="0">
              <a:solidFill>
                <a:schemeClr val="bg1"/>
              </a:solidFill>
            </a:endParaRPr>
          </a:p>
        </p:txBody>
      </p:sp>
    </p:spTree>
  </p:cSld>
  <p:clrMapOvr>
    <a:masterClrMapping/>
  </p:clrMapOvr>
  <p:transition spd="slow">
    <p:plus/>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5.jpg"/>
          <p:cNvPicPr>
            <a:picLocks noChangeAspect="1"/>
          </p:cNvPicPr>
          <p:nvPr/>
        </p:nvPicPr>
        <p:blipFill>
          <a:blip r:embed="rId2" cstate="print"/>
          <a:stretch>
            <a:fillRect/>
          </a:stretch>
        </p:blipFill>
        <p:spPr>
          <a:xfrm>
            <a:off x="0" y="0"/>
            <a:ext cx="6500826" cy="6858000"/>
          </a:xfrm>
          <a:prstGeom prst="rect">
            <a:avLst/>
          </a:prstGeom>
        </p:spPr>
      </p:pic>
      <p:sp>
        <p:nvSpPr>
          <p:cNvPr id="4" name="TextBox 3"/>
          <p:cNvSpPr txBox="1"/>
          <p:nvPr/>
        </p:nvSpPr>
        <p:spPr>
          <a:xfrm>
            <a:off x="6500826" y="0"/>
            <a:ext cx="2643174" cy="6858000"/>
          </a:xfrm>
          <a:prstGeom prst="rect">
            <a:avLst/>
          </a:prstGeom>
          <a:solidFill>
            <a:schemeClr val="accent6">
              <a:lumMod val="60000"/>
              <a:lumOff val="40000"/>
            </a:schemeClr>
          </a:solidFill>
        </p:spPr>
        <p:txBody>
          <a:bodyPr wrap="square" rtlCol="0">
            <a:spAutoFit/>
          </a:bodyPr>
          <a:lstStyle/>
          <a:p>
            <a:pPr algn="r" rtl="1"/>
            <a:r>
              <a:rPr lang="ar-SY" sz="3600" b="1" dirty="0" smtClean="0">
                <a:solidFill>
                  <a:srgbClr val="002060"/>
                </a:solidFill>
              </a:rPr>
              <a:t>أتت عصابة مسلحة يتقدمها يهوذا أحد الأثني عشر فدنا من يسوع ليقبله فقال له يسوع:“ أبقبلة تسلم ابن الأنسان ولما قبضوا عليه ساقوه . حينئذ ترك الرسل يسوع </a:t>
            </a:r>
          </a:p>
        </p:txBody>
      </p:sp>
    </p:spTree>
  </p:cSld>
  <p:clrMapOvr>
    <a:masterClrMapping/>
  </p:clrMapOvr>
  <p:transition spd="slow">
    <p:blinds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6.jpg"/>
          <p:cNvPicPr>
            <a:picLocks noChangeAspect="1"/>
          </p:cNvPicPr>
          <p:nvPr/>
        </p:nvPicPr>
        <p:blipFill>
          <a:blip r:embed="rId2" cstate="print"/>
          <a:stretch>
            <a:fillRect/>
          </a:stretch>
        </p:blipFill>
        <p:spPr>
          <a:xfrm>
            <a:off x="0" y="1"/>
            <a:ext cx="6858016" cy="6857999"/>
          </a:xfrm>
          <a:prstGeom prst="rect">
            <a:avLst/>
          </a:prstGeom>
        </p:spPr>
      </p:pic>
      <p:sp>
        <p:nvSpPr>
          <p:cNvPr id="3" name="Rectangle 2"/>
          <p:cNvSpPr/>
          <p:nvPr/>
        </p:nvSpPr>
        <p:spPr>
          <a:xfrm>
            <a:off x="6858016" y="0"/>
            <a:ext cx="2285984" cy="6863417"/>
          </a:xfrm>
          <a:prstGeom prst="rect">
            <a:avLst/>
          </a:prstGeom>
          <a:solidFill>
            <a:schemeClr val="accent4">
              <a:lumMod val="75000"/>
            </a:schemeClr>
          </a:solidFill>
        </p:spPr>
        <p:txBody>
          <a:bodyPr wrap="square">
            <a:spAutoFit/>
          </a:bodyPr>
          <a:lstStyle/>
          <a:p>
            <a:pPr algn="r" rtl="1"/>
            <a:endParaRPr lang="ar-SY" sz="4000" b="1" dirty="0" smtClean="0">
              <a:solidFill>
                <a:schemeClr val="bg1"/>
              </a:solidFill>
            </a:endParaRPr>
          </a:p>
          <a:p>
            <a:pPr algn="r" rtl="1"/>
            <a:r>
              <a:rPr lang="ar-SY" sz="4000" b="1" dirty="0" smtClean="0">
                <a:solidFill>
                  <a:schemeClr val="bg1"/>
                </a:solidFill>
              </a:rPr>
              <a:t>ربنا يسوع تعرض للخيانة من يهوذا </a:t>
            </a:r>
          </a:p>
          <a:p>
            <a:pPr algn="r" rtl="1"/>
            <a:r>
              <a:rPr lang="ar-SY" sz="4000" b="1" dirty="0" smtClean="0">
                <a:solidFill>
                  <a:schemeClr val="bg1"/>
                </a:solidFill>
              </a:rPr>
              <a:t>متروك من الرسل مسلم لأيدي الخطأة أنت صديق البشرية .</a:t>
            </a:r>
          </a:p>
          <a:p>
            <a:pPr algn="r" rtl="1"/>
            <a:r>
              <a:rPr lang="ar-SY" sz="4000" b="1" dirty="0" smtClean="0">
                <a:solidFill>
                  <a:schemeClr val="bg1"/>
                </a:solidFill>
              </a:rPr>
              <a:t> </a:t>
            </a:r>
            <a:endParaRPr lang="en-GB" sz="4000" b="1" dirty="0">
              <a:solidFill>
                <a:schemeClr val="bg1"/>
              </a:solidFill>
            </a:endParaRPr>
          </a:p>
        </p:txBody>
      </p:sp>
    </p:spTree>
  </p:cSld>
  <p:clrMapOvr>
    <a:masterClrMapping/>
  </p:clrMapOvr>
  <p:transition spd="slow">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diamon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7.jpg"/>
          <p:cNvPicPr>
            <a:picLocks noChangeAspect="1"/>
          </p:cNvPicPr>
          <p:nvPr/>
        </p:nvPicPr>
        <p:blipFill>
          <a:blip r:embed="rId2" cstate="print"/>
          <a:stretch>
            <a:fillRect/>
          </a:stretch>
        </p:blipFill>
        <p:spPr>
          <a:xfrm>
            <a:off x="0" y="0"/>
            <a:ext cx="6286512" cy="6858000"/>
          </a:xfrm>
          <a:prstGeom prst="rect">
            <a:avLst/>
          </a:prstGeom>
        </p:spPr>
      </p:pic>
      <p:sp>
        <p:nvSpPr>
          <p:cNvPr id="4" name="TextBox 3"/>
          <p:cNvSpPr txBox="1"/>
          <p:nvPr/>
        </p:nvSpPr>
        <p:spPr>
          <a:xfrm>
            <a:off x="6215074" y="0"/>
            <a:ext cx="2928926" cy="6986528"/>
          </a:xfrm>
          <a:prstGeom prst="rect">
            <a:avLst/>
          </a:prstGeom>
          <a:blipFill>
            <a:blip r:embed="rId3"/>
            <a:tile tx="0" ty="0" sx="100000" sy="100000" flip="none" algn="tl"/>
          </a:blipFill>
        </p:spPr>
        <p:txBody>
          <a:bodyPr wrap="square" rtlCol="0">
            <a:spAutoFit/>
          </a:bodyPr>
          <a:lstStyle/>
          <a:p>
            <a:pPr algn="r" rtl="1"/>
            <a:r>
              <a:rPr lang="ar-SY" sz="3200" b="1" dirty="0" smtClean="0">
                <a:solidFill>
                  <a:srgbClr val="C00000"/>
                </a:solidFill>
              </a:rPr>
              <a:t>بطرس الذي تبعه من بعيد لم يقاوم طويلا لتأكيدات الخادمة :“ وهذا أيضا كان معه . قال بطرس :“ يا امرأة لا أعرفه ابدا </a:t>
            </a:r>
          </a:p>
          <a:p>
            <a:pPr algn="r" rtl="1"/>
            <a:r>
              <a:rPr lang="ar-SY" sz="3200" b="1" dirty="0" smtClean="0">
                <a:solidFill>
                  <a:srgbClr val="C00000"/>
                </a:solidFill>
              </a:rPr>
              <a:t>بثلاث مرات ينكر معرفة صديقه يسوع ولكن يسوع التفت ونظر اليه بحب كبير واذا ما بكى بطرس بحزن كبير كان متأكدا من أنه مسامح</a:t>
            </a:r>
            <a:endParaRPr lang="en-GB" sz="3200" b="1" dirty="0">
              <a:solidFill>
                <a:srgbClr val="C00000"/>
              </a:solidFill>
            </a:endParaRPr>
          </a:p>
        </p:txBody>
      </p:sp>
    </p:spTree>
  </p:cSld>
  <p:clrMapOvr>
    <a:masterClrMapping/>
  </p:clrMapOvr>
  <p:transition spd="slow">
    <p:blinds dir="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8.jpg"/>
          <p:cNvPicPr>
            <a:picLocks noChangeAspect="1"/>
          </p:cNvPicPr>
          <p:nvPr/>
        </p:nvPicPr>
        <p:blipFill>
          <a:blip r:embed="rId2" cstate="print"/>
          <a:stretch>
            <a:fillRect/>
          </a:stretch>
        </p:blipFill>
        <p:spPr>
          <a:xfrm>
            <a:off x="0" y="1"/>
            <a:ext cx="6643702" cy="6858000"/>
          </a:xfrm>
          <a:prstGeom prst="rect">
            <a:avLst/>
          </a:prstGeom>
        </p:spPr>
      </p:pic>
      <p:sp>
        <p:nvSpPr>
          <p:cNvPr id="4" name="TextBox 3"/>
          <p:cNvSpPr txBox="1"/>
          <p:nvPr/>
        </p:nvSpPr>
        <p:spPr>
          <a:xfrm>
            <a:off x="6643702" y="0"/>
            <a:ext cx="2500298" cy="6858000"/>
          </a:xfrm>
          <a:prstGeom prst="rect">
            <a:avLst/>
          </a:prstGeom>
          <a:blipFill>
            <a:blip r:embed="rId3"/>
            <a:tile tx="0" ty="0" sx="100000" sy="100000" flip="none" algn="tl"/>
          </a:blipFill>
        </p:spPr>
        <p:txBody>
          <a:bodyPr wrap="square" rtlCol="0">
            <a:spAutoFit/>
          </a:bodyPr>
          <a:lstStyle/>
          <a:p>
            <a:pPr algn="r" rtl="1"/>
            <a:r>
              <a:rPr lang="ar-SY" sz="3200" b="1" dirty="0" smtClean="0">
                <a:solidFill>
                  <a:schemeClr val="bg1"/>
                </a:solidFill>
              </a:rPr>
              <a:t>الآن يسوع </a:t>
            </a:r>
            <a:r>
              <a:rPr lang="ar-SY" sz="3200" b="1" dirty="0" smtClean="0">
                <a:solidFill>
                  <a:schemeClr val="bg1"/>
                </a:solidFill>
              </a:rPr>
              <a:t>بين أيدي </a:t>
            </a:r>
            <a:r>
              <a:rPr lang="ar-SY" sz="3200" b="1" dirty="0" smtClean="0">
                <a:solidFill>
                  <a:schemeClr val="bg1"/>
                </a:solidFill>
              </a:rPr>
              <a:t>الأعداء بدون دفاع ” مثل شاة سيق الى الذبح مرهق بالكذب وشهادات الزور بصمت . </a:t>
            </a:r>
            <a:r>
              <a:rPr lang="ar-SY" sz="3600" b="1" dirty="0" smtClean="0">
                <a:solidFill>
                  <a:schemeClr val="bg1"/>
                </a:solidFill>
              </a:rPr>
              <a:t>الجملة الوحيدة التي سيقولها يعرف أنها ستكون سبب الحكم عليه.</a:t>
            </a:r>
          </a:p>
          <a:p>
            <a:pPr algn="r" rtl="1"/>
            <a:endParaRPr lang="en-GB" sz="3200" b="1" dirty="0">
              <a:solidFill>
                <a:schemeClr val="bg1"/>
              </a:solidFill>
            </a:endParaRPr>
          </a:p>
        </p:txBody>
      </p:sp>
    </p:spTree>
  </p:cSld>
  <p:clrMapOvr>
    <a:masterClrMapping/>
  </p:clrMapOvr>
  <p:transition spd="slow">
    <p:blinds dir="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9.jpg"/>
          <p:cNvPicPr>
            <a:picLocks noChangeAspect="1"/>
          </p:cNvPicPr>
          <p:nvPr/>
        </p:nvPicPr>
        <p:blipFill>
          <a:blip r:embed="rId2" cstate="print"/>
          <a:stretch>
            <a:fillRect/>
          </a:stretch>
        </p:blipFill>
        <p:spPr>
          <a:xfrm>
            <a:off x="0" y="0"/>
            <a:ext cx="6929454" cy="6858000"/>
          </a:xfrm>
          <a:prstGeom prst="rect">
            <a:avLst/>
          </a:prstGeom>
        </p:spPr>
      </p:pic>
      <p:sp>
        <p:nvSpPr>
          <p:cNvPr id="4" name="TextBox 3"/>
          <p:cNvSpPr txBox="1"/>
          <p:nvPr/>
        </p:nvSpPr>
        <p:spPr>
          <a:xfrm>
            <a:off x="6929454" y="0"/>
            <a:ext cx="2214546" cy="6858000"/>
          </a:xfrm>
          <a:prstGeom prst="rect">
            <a:avLst/>
          </a:prstGeom>
          <a:blipFill>
            <a:blip r:embed="rId3"/>
            <a:tile tx="0" ty="0" sx="100000" sy="100000" flip="none" algn="tl"/>
          </a:blipFill>
        </p:spPr>
        <p:txBody>
          <a:bodyPr wrap="square" rtlCol="0">
            <a:spAutoFit/>
          </a:bodyPr>
          <a:lstStyle/>
          <a:p>
            <a:pPr algn="r" rtl="1"/>
            <a:endParaRPr lang="ar-SY" sz="3600" b="1" dirty="0" smtClean="0">
              <a:solidFill>
                <a:schemeClr val="bg1"/>
              </a:solidFill>
            </a:endParaRPr>
          </a:p>
          <a:p>
            <a:pPr algn="r" rtl="1"/>
            <a:r>
              <a:rPr lang="ar-SY" sz="3600" b="1" dirty="0" smtClean="0">
                <a:solidFill>
                  <a:schemeClr val="bg1"/>
                </a:solidFill>
              </a:rPr>
              <a:t>سأله رئيس </a:t>
            </a:r>
          </a:p>
          <a:p>
            <a:pPr algn="r" rtl="1"/>
            <a:r>
              <a:rPr lang="ar-SY" sz="3600" b="1" dirty="0" smtClean="0">
                <a:solidFill>
                  <a:schemeClr val="bg1"/>
                </a:solidFill>
              </a:rPr>
              <a:t> الكهنة :“ هل أنت المسيح ابن الله الحي ”؟</a:t>
            </a:r>
          </a:p>
          <a:p>
            <a:pPr algn="r" rtl="1"/>
            <a:r>
              <a:rPr lang="ar-SY" sz="3600" b="1" dirty="0" smtClean="0">
                <a:solidFill>
                  <a:schemeClr val="bg1"/>
                </a:solidFill>
              </a:rPr>
              <a:t>أجاب يسوع :“ أنا هو ”.</a:t>
            </a:r>
          </a:p>
          <a:p>
            <a:pPr algn="r" rtl="1"/>
            <a:endParaRPr lang="ar-SY" sz="3600" b="1" dirty="0" smtClean="0">
              <a:solidFill>
                <a:schemeClr val="bg1"/>
              </a:solidFill>
            </a:endParaRPr>
          </a:p>
          <a:p>
            <a:pPr algn="r" rtl="1"/>
            <a:endParaRPr lang="ar-SY" sz="3600" b="1" dirty="0" smtClean="0">
              <a:solidFill>
                <a:schemeClr val="bg1"/>
              </a:solidFill>
            </a:endParaRPr>
          </a:p>
          <a:p>
            <a:pPr algn="r" rtl="1"/>
            <a:endParaRPr lang="ar-SY" sz="3600" b="1" dirty="0" smtClean="0">
              <a:solidFill>
                <a:schemeClr val="bg1"/>
              </a:solidFill>
            </a:endParaRPr>
          </a:p>
          <a:p>
            <a:pPr algn="r" rtl="1"/>
            <a:endParaRPr lang="en-GB" sz="3600" b="1" dirty="0">
              <a:solidFill>
                <a:schemeClr val="bg1"/>
              </a:solidFill>
            </a:endParaRPr>
          </a:p>
        </p:txBody>
      </p:sp>
    </p:spTree>
  </p:cSld>
  <p:clrMapOvr>
    <a:masterClrMapping/>
  </p:clrMapOvr>
  <p:transition spd="slow">
    <p:blinds dir="ver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0.jpg"/>
          <p:cNvPicPr>
            <a:picLocks noChangeAspect="1"/>
          </p:cNvPicPr>
          <p:nvPr/>
        </p:nvPicPr>
        <p:blipFill>
          <a:blip r:embed="rId2" cstate="print"/>
          <a:stretch>
            <a:fillRect/>
          </a:stretch>
        </p:blipFill>
        <p:spPr>
          <a:xfrm>
            <a:off x="0" y="0"/>
            <a:ext cx="6572264" cy="6858000"/>
          </a:xfrm>
          <a:prstGeom prst="rect">
            <a:avLst/>
          </a:prstGeom>
        </p:spPr>
      </p:pic>
      <p:sp>
        <p:nvSpPr>
          <p:cNvPr id="4" name="TextBox 3"/>
          <p:cNvSpPr txBox="1"/>
          <p:nvPr/>
        </p:nvSpPr>
        <p:spPr>
          <a:xfrm>
            <a:off x="6572264" y="0"/>
            <a:ext cx="2571736" cy="6858000"/>
          </a:xfrm>
          <a:prstGeom prst="rect">
            <a:avLst/>
          </a:prstGeom>
          <a:blipFill>
            <a:blip r:embed="rId3"/>
            <a:tile tx="0" ty="0" sx="100000" sy="100000" flip="none" algn="tl"/>
          </a:blipFill>
        </p:spPr>
        <p:txBody>
          <a:bodyPr wrap="square" rtlCol="0">
            <a:spAutoFit/>
          </a:bodyPr>
          <a:lstStyle/>
          <a:p>
            <a:pPr algn="r" rtl="1"/>
            <a:r>
              <a:rPr lang="ar-SY" sz="3200" b="1" dirty="0" smtClean="0">
                <a:solidFill>
                  <a:schemeClr val="bg1"/>
                </a:solidFill>
              </a:rPr>
              <a:t>وهكذا نحمله جميع أنواع الأهانات</a:t>
            </a:r>
          </a:p>
          <a:p>
            <a:pPr algn="r" rtl="1"/>
            <a:r>
              <a:rPr lang="ar-SY" sz="3200" b="1" dirty="0" smtClean="0">
                <a:solidFill>
                  <a:schemeClr val="bg1"/>
                </a:solidFill>
              </a:rPr>
              <a:t>ترتيلة :</a:t>
            </a:r>
            <a:r>
              <a:rPr lang="ar-SY" sz="3200" b="1" dirty="0" smtClean="0">
                <a:solidFill>
                  <a:schemeClr val="bg1"/>
                </a:solidFill>
              </a:rPr>
              <a:t>واحبيبي يا يسوع الحياة</a:t>
            </a:r>
            <a:endParaRPr lang="ar-SY" sz="3200" b="1" dirty="0" smtClean="0">
              <a:solidFill>
                <a:schemeClr val="bg1"/>
              </a:solidFill>
            </a:endParaRPr>
          </a:p>
          <a:p>
            <a:pPr algn="r" rtl="1"/>
            <a:r>
              <a:rPr lang="ar-SY" sz="3200" b="1" dirty="0" smtClean="0">
                <a:solidFill>
                  <a:schemeClr val="bg1"/>
                </a:solidFill>
              </a:rPr>
              <a:t> مكبل بالشوك ملك الملائكة يصفع خالق العالم مضروب بقضيب  على رأسه الذي يملك سلطة الموت </a:t>
            </a:r>
            <a:r>
              <a:rPr lang="ar-SY" sz="3600" b="1" dirty="0" smtClean="0">
                <a:solidFill>
                  <a:schemeClr val="bg1"/>
                </a:solidFill>
              </a:rPr>
              <a:t>المجد لك أنت الذي تألم لأجلنا.</a:t>
            </a:r>
          </a:p>
        </p:txBody>
      </p:sp>
    </p:spTree>
  </p:cSld>
  <p:clrMapOvr>
    <a:masterClrMapping/>
  </p:clrMapOvr>
  <p:transition spd="slow">
    <p:blinds dir="ver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1.jpg"/>
          <p:cNvPicPr>
            <a:picLocks noChangeAspect="1"/>
          </p:cNvPicPr>
          <p:nvPr/>
        </p:nvPicPr>
        <p:blipFill>
          <a:blip r:embed="rId2" cstate="print"/>
          <a:stretch>
            <a:fillRect/>
          </a:stretch>
        </p:blipFill>
        <p:spPr>
          <a:xfrm>
            <a:off x="0" y="0"/>
            <a:ext cx="5929322" cy="6858000"/>
          </a:xfrm>
          <a:prstGeom prst="rect">
            <a:avLst/>
          </a:prstGeom>
        </p:spPr>
      </p:pic>
      <p:sp>
        <p:nvSpPr>
          <p:cNvPr id="4" name="TextBox 3"/>
          <p:cNvSpPr txBox="1"/>
          <p:nvPr/>
        </p:nvSpPr>
        <p:spPr>
          <a:xfrm>
            <a:off x="5929322" y="0"/>
            <a:ext cx="3214678" cy="6986528"/>
          </a:xfrm>
          <a:prstGeom prst="rect">
            <a:avLst/>
          </a:prstGeom>
          <a:solidFill>
            <a:srgbClr val="00B0F0"/>
          </a:solidFill>
        </p:spPr>
        <p:txBody>
          <a:bodyPr wrap="square" rtlCol="0">
            <a:spAutoFit/>
          </a:bodyPr>
          <a:lstStyle/>
          <a:p>
            <a:pPr algn="r" rtl="1"/>
            <a:r>
              <a:rPr lang="ar-SY" sz="3200" b="1" dirty="0" smtClean="0"/>
              <a:t>وها هو الآن أمام بيلاطس , الوحيد الذي يمكنه أن يحكم عليه بالموت. ان بيلاطس يعلم انه بريء من التهم الموجهة اليه. ولكن كان خائفا من الجموع المهيجة من رؤسائها . يحاول أن يدافع عنه :“ أي شر فعل هذا الرجل؟</a:t>
            </a:r>
          </a:p>
          <a:p>
            <a:pPr algn="r" rtl="1"/>
            <a:r>
              <a:rPr lang="ar-SY" sz="3200" b="1" dirty="0" smtClean="0"/>
              <a:t> فأجابت الجموع :“ الموت , الموت, الموت, أصلبه أصلبه</a:t>
            </a:r>
            <a:endParaRPr lang="en-GB" sz="3200" b="1" dirty="0"/>
          </a:p>
        </p:txBody>
      </p:sp>
    </p:spTree>
  </p:cSld>
  <p:clrMapOvr>
    <a:masterClrMapping/>
  </p:clrMapOvr>
  <p:transition spd="slow">
    <p:dissolv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2bis.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3428992" y="4929198"/>
            <a:ext cx="5715008" cy="1938992"/>
          </a:xfrm>
          <a:prstGeom prst="rect">
            <a:avLst/>
          </a:prstGeom>
          <a:noFill/>
        </p:spPr>
        <p:txBody>
          <a:bodyPr wrap="square" rtlCol="0">
            <a:spAutoFit/>
          </a:bodyPr>
          <a:lstStyle/>
          <a:p>
            <a:pPr algn="r" rtl="1"/>
            <a:r>
              <a:rPr lang="ar-SY" sz="4000" b="1" dirty="0" smtClean="0">
                <a:solidFill>
                  <a:schemeClr val="bg1"/>
                </a:solidFill>
              </a:rPr>
              <a:t>اذا أخليت سبيله لست صديقا للقيصر خضع بيلاطس وسلم يسوع ليصلب</a:t>
            </a:r>
            <a:endParaRPr lang="en-GB" sz="4000" b="1" dirty="0">
              <a:solidFill>
                <a:schemeClr val="bg1"/>
              </a:solidFill>
            </a:endParaRPr>
          </a:p>
        </p:txBody>
      </p:sp>
    </p:spTree>
  </p:cSld>
  <p:clrMapOvr>
    <a:masterClrMapping/>
  </p:clrMapOvr>
  <p:transition spd="slow">
    <p:dissolv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3.jpg"/>
          <p:cNvPicPr>
            <a:picLocks noChangeAspect="1"/>
          </p:cNvPicPr>
          <p:nvPr/>
        </p:nvPicPr>
        <p:blipFill>
          <a:blip r:embed="rId2" cstate="print"/>
          <a:stretch>
            <a:fillRect/>
          </a:stretch>
        </p:blipFill>
        <p:spPr>
          <a:xfrm>
            <a:off x="0" y="0"/>
            <a:ext cx="9144000" cy="6858000"/>
          </a:xfrm>
          <a:prstGeom prst="rect">
            <a:avLst/>
          </a:prstGeom>
        </p:spPr>
      </p:pic>
      <p:sp>
        <p:nvSpPr>
          <p:cNvPr id="5" name="TextBox 4"/>
          <p:cNvSpPr txBox="1"/>
          <p:nvPr/>
        </p:nvSpPr>
        <p:spPr>
          <a:xfrm>
            <a:off x="6072198" y="142852"/>
            <a:ext cx="3071802" cy="1754326"/>
          </a:xfrm>
          <a:prstGeom prst="rect">
            <a:avLst/>
          </a:prstGeom>
          <a:noFill/>
        </p:spPr>
        <p:txBody>
          <a:bodyPr wrap="square" rtlCol="0">
            <a:spAutoFit/>
          </a:bodyPr>
          <a:lstStyle/>
          <a:p>
            <a:pPr algn="r" rtl="1"/>
            <a:r>
              <a:rPr lang="ar-SY" sz="3600" b="1" dirty="0" smtClean="0">
                <a:solidFill>
                  <a:schemeClr val="bg1"/>
                </a:solidFill>
              </a:rPr>
              <a:t>أخذوا يسوع حاملا صليبه مع مجرمين كانوا سيصلبان معه</a:t>
            </a:r>
            <a:endParaRPr lang="en-GB" sz="3600" b="1" dirty="0">
              <a:solidFill>
                <a:schemeClr val="bg1"/>
              </a:solidFill>
            </a:endParaRPr>
          </a:p>
        </p:txBody>
      </p:sp>
    </p:spTree>
  </p:cSld>
  <p:clrMapOvr>
    <a:masterClrMapping/>
  </p:clrMapOvr>
  <p:transition spd="slow">
    <p:dissolv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4.jpg"/>
          <p:cNvPicPr>
            <a:picLocks noChangeAspect="1"/>
          </p:cNvPicPr>
          <p:nvPr/>
        </p:nvPicPr>
        <p:blipFill>
          <a:blip r:embed="rId2" cstate="print"/>
          <a:stretch>
            <a:fillRect/>
          </a:stretch>
        </p:blipFill>
        <p:spPr>
          <a:xfrm>
            <a:off x="0" y="0"/>
            <a:ext cx="6429388" cy="6858000"/>
          </a:xfrm>
          <a:prstGeom prst="rect">
            <a:avLst/>
          </a:prstGeom>
        </p:spPr>
      </p:pic>
      <p:sp>
        <p:nvSpPr>
          <p:cNvPr id="4" name="TextBox 3"/>
          <p:cNvSpPr txBox="1"/>
          <p:nvPr/>
        </p:nvSpPr>
        <p:spPr>
          <a:xfrm>
            <a:off x="6429388" y="0"/>
            <a:ext cx="2714612" cy="6858000"/>
          </a:xfrm>
          <a:prstGeom prst="rect">
            <a:avLst/>
          </a:prstGeom>
          <a:solidFill>
            <a:schemeClr val="accent2">
              <a:lumMod val="50000"/>
            </a:schemeClr>
          </a:solidFill>
        </p:spPr>
        <p:txBody>
          <a:bodyPr wrap="square" rtlCol="0">
            <a:spAutoFit/>
          </a:bodyPr>
          <a:lstStyle/>
          <a:p>
            <a:pPr algn="r" rtl="1"/>
            <a:r>
              <a:rPr lang="ar-SY" sz="3600" b="1" dirty="0" smtClean="0">
                <a:solidFill>
                  <a:schemeClr val="bg1"/>
                </a:solidFill>
              </a:rPr>
              <a:t>صلبوا معه لصين أحدهما عن يمينه والآخر عن يساره قال يسوع :“ أغفر لهم يا أبتاه لأنهم لا يدرون ما يفعلون </a:t>
            </a:r>
          </a:p>
          <a:p>
            <a:pPr algn="r" rtl="1"/>
            <a:r>
              <a:rPr lang="ar-SY" sz="3600" b="1" dirty="0" smtClean="0">
                <a:solidFill>
                  <a:schemeClr val="bg1"/>
                </a:solidFill>
              </a:rPr>
              <a:t>يا رب بصليبك قتلت الحقد  أخلع يا رب كل حقد في قلوبنا وانشر السلام</a:t>
            </a:r>
            <a:endParaRPr lang="en-GB" sz="3600" b="1" dirty="0">
              <a:solidFill>
                <a:schemeClr val="bg1"/>
              </a:solidFill>
            </a:endParaRPr>
          </a:p>
        </p:txBody>
      </p:sp>
    </p:spTree>
  </p:cSld>
  <p:clrMapOvr>
    <a:masterClrMapping/>
  </p:clrMapOvr>
  <p:transition spd="slow">
    <p:blinds/>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5.jpg"/>
          <p:cNvPicPr>
            <a:picLocks noChangeAspect="1"/>
          </p:cNvPicPr>
          <p:nvPr/>
        </p:nvPicPr>
        <p:blipFill>
          <a:blip r:embed="rId2" cstate="print"/>
          <a:stretch>
            <a:fillRect/>
          </a:stretch>
        </p:blipFill>
        <p:spPr>
          <a:xfrm>
            <a:off x="0" y="0"/>
            <a:ext cx="6572264" cy="6858000"/>
          </a:xfrm>
          <a:prstGeom prst="rect">
            <a:avLst/>
          </a:prstGeom>
        </p:spPr>
      </p:pic>
      <p:sp>
        <p:nvSpPr>
          <p:cNvPr id="4" name="TextBox 3"/>
          <p:cNvSpPr txBox="1"/>
          <p:nvPr/>
        </p:nvSpPr>
        <p:spPr>
          <a:xfrm>
            <a:off x="6929454" y="714356"/>
            <a:ext cx="2214546" cy="369332"/>
          </a:xfrm>
          <a:prstGeom prst="rect">
            <a:avLst/>
          </a:prstGeom>
          <a:noFill/>
        </p:spPr>
        <p:txBody>
          <a:bodyPr wrap="square" rtlCol="0">
            <a:spAutoFit/>
          </a:bodyPr>
          <a:lstStyle/>
          <a:p>
            <a:pPr algn="r" rtl="1"/>
            <a:endParaRPr lang="en-GB" dirty="0"/>
          </a:p>
        </p:txBody>
      </p:sp>
      <p:sp>
        <p:nvSpPr>
          <p:cNvPr id="5" name="TextBox 4"/>
          <p:cNvSpPr txBox="1"/>
          <p:nvPr/>
        </p:nvSpPr>
        <p:spPr>
          <a:xfrm>
            <a:off x="6572264" y="0"/>
            <a:ext cx="2571736" cy="6863417"/>
          </a:xfrm>
          <a:prstGeom prst="rect">
            <a:avLst/>
          </a:prstGeom>
          <a:solidFill>
            <a:schemeClr val="accent2">
              <a:lumMod val="50000"/>
            </a:schemeClr>
          </a:solidFill>
        </p:spPr>
        <p:txBody>
          <a:bodyPr wrap="square" rtlCol="0">
            <a:spAutoFit/>
          </a:bodyPr>
          <a:lstStyle/>
          <a:p>
            <a:pPr algn="r" rtl="1"/>
            <a:r>
              <a:rPr lang="ar-SY" sz="4000" b="1" dirty="0" smtClean="0">
                <a:solidFill>
                  <a:schemeClr val="bg1"/>
                </a:solidFill>
              </a:rPr>
              <a:t>حكم عليه بالموت هو الذي يهبنا الحياة معلق بمسامير عروس الكنيسة مطعون بحربة </a:t>
            </a:r>
          </a:p>
          <a:p>
            <a:pPr algn="r" rtl="1"/>
            <a:r>
              <a:rPr lang="ar-SY" sz="4000" b="1" dirty="0" smtClean="0">
                <a:solidFill>
                  <a:schemeClr val="bg1"/>
                </a:solidFill>
              </a:rPr>
              <a:t>فأرنا قيامتك المجيدة</a:t>
            </a:r>
          </a:p>
          <a:p>
            <a:pPr algn="r" rtl="1"/>
            <a:endParaRPr lang="en-GB" sz="4000" b="1" dirty="0">
              <a:solidFill>
                <a:schemeClr val="bg1"/>
              </a:solidFill>
            </a:endParaRPr>
          </a:p>
        </p:txBody>
      </p:sp>
      <p:sp>
        <p:nvSpPr>
          <p:cNvPr id="7" name="Rectangle 6"/>
          <p:cNvSpPr/>
          <p:nvPr/>
        </p:nvSpPr>
        <p:spPr>
          <a:xfrm>
            <a:off x="6429388" y="0"/>
            <a:ext cx="2714612" cy="707886"/>
          </a:xfrm>
          <a:prstGeom prst="rect">
            <a:avLst/>
          </a:prstGeom>
        </p:spPr>
        <p:txBody>
          <a:bodyPr wrap="square">
            <a:spAutoFit/>
          </a:bodyPr>
          <a:lstStyle/>
          <a:p>
            <a:endParaRPr lang="en-GB" sz="4000" dirty="0"/>
          </a:p>
        </p:txBody>
      </p:sp>
    </p:spTree>
  </p:cSld>
  <p:clrMapOvr>
    <a:masterClrMapping/>
  </p:clrMapOvr>
  <p:transition spd="slow">
    <p:randomBar dir="vert"/>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6.jpg"/>
          <p:cNvPicPr>
            <a:picLocks noChangeAspect="1"/>
          </p:cNvPicPr>
          <p:nvPr/>
        </p:nvPicPr>
        <p:blipFill>
          <a:blip r:embed="rId2" cstate="print"/>
          <a:stretch>
            <a:fillRect/>
          </a:stretch>
        </p:blipFill>
        <p:spPr>
          <a:xfrm>
            <a:off x="0" y="0"/>
            <a:ext cx="6357950" cy="6858000"/>
          </a:xfrm>
          <a:prstGeom prst="rect">
            <a:avLst/>
          </a:prstGeom>
        </p:spPr>
      </p:pic>
      <p:sp>
        <p:nvSpPr>
          <p:cNvPr id="5" name="TextBox 4"/>
          <p:cNvSpPr txBox="1"/>
          <p:nvPr/>
        </p:nvSpPr>
        <p:spPr>
          <a:xfrm>
            <a:off x="6357950" y="0"/>
            <a:ext cx="2786050" cy="6986528"/>
          </a:xfrm>
          <a:prstGeom prst="rect">
            <a:avLst/>
          </a:prstGeom>
          <a:solidFill>
            <a:schemeClr val="accent2">
              <a:lumMod val="50000"/>
            </a:schemeClr>
          </a:solidFill>
        </p:spPr>
        <p:txBody>
          <a:bodyPr wrap="square" rtlCol="0">
            <a:spAutoFit/>
          </a:bodyPr>
          <a:lstStyle/>
          <a:p>
            <a:pPr algn="r" rtl="1"/>
            <a:r>
              <a:rPr lang="ar-SY" sz="3200" b="1" dirty="0" smtClean="0">
                <a:solidFill>
                  <a:schemeClr val="bg1"/>
                </a:solidFill>
              </a:rPr>
              <a:t>عندما أرفع أجذب الي كل أنسان </a:t>
            </a:r>
          </a:p>
          <a:p>
            <a:pPr algn="r" rtl="1"/>
            <a:r>
              <a:rPr lang="ar-SY" sz="3200" b="1" dirty="0" smtClean="0">
                <a:solidFill>
                  <a:schemeClr val="bg1"/>
                </a:solidFill>
              </a:rPr>
              <a:t>هذه شجرة الحياة هذه الشجرة التي تحمل ثمارا حقيقية هذا الذي يمكننا أن نتخذه لنملك المعرفة لنعرف كم نحن محبوبون يسوع يمد يديه على الصليب يحمل بداخله كل الأنسانية يحملنا يجذبنا الى الآب </a:t>
            </a:r>
            <a:endParaRPr lang="en-GB" sz="3200" b="1" dirty="0">
              <a:solidFill>
                <a:schemeClr val="bg1"/>
              </a:solidFill>
            </a:endParaRPr>
          </a:p>
        </p:txBody>
      </p:sp>
    </p:spTree>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214338"/>
            <a:ext cx="9144000" cy="7072338"/>
          </a:xfrm>
          <a:prstGeom prst="rect">
            <a:avLst/>
          </a:prstGeom>
        </p:spPr>
      </p:pic>
    </p:spTree>
  </p:cSld>
  <p:clrMapOvr>
    <a:masterClrMapping/>
  </p:clrMapOvr>
  <p:transition spd="slow">
    <p:diamon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7.jpg"/>
          <p:cNvPicPr>
            <a:picLocks noChangeAspect="1"/>
          </p:cNvPicPr>
          <p:nvPr/>
        </p:nvPicPr>
        <p:blipFill>
          <a:blip r:embed="rId2" cstate="print"/>
          <a:stretch>
            <a:fillRect/>
          </a:stretch>
        </p:blipFill>
        <p:spPr>
          <a:xfrm>
            <a:off x="0" y="0"/>
            <a:ext cx="6572264" cy="6858000"/>
          </a:xfrm>
          <a:prstGeom prst="rect">
            <a:avLst/>
          </a:prstGeom>
        </p:spPr>
      </p:pic>
      <p:sp>
        <p:nvSpPr>
          <p:cNvPr id="4" name="TextBox 3"/>
          <p:cNvSpPr txBox="1"/>
          <p:nvPr/>
        </p:nvSpPr>
        <p:spPr>
          <a:xfrm>
            <a:off x="6572264" y="0"/>
            <a:ext cx="2571736" cy="6986528"/>
          </a:xfrm>
          <a:prstGeom prst="rect">
            <a:avLst/>
          </a:prstGeom>
          <a:solidFill>
            <a:schemeClr val="accent6"/>
          </a:solidFill>
        </p:spPr>
        <p:txBody>
          <a:bodyPr wrap="square" rtlCol="0">
            <a:spAutoFit/>
          </a:bodyPr>
          <a:lstStyle/>
          <a:p>
            <a:pPr algn="r" rtl="1"/>
            <a:endParaRPr lang="ar-SY" sz="3200" b="1" dirty="0" smtClean="0"/>
          </a:p>
          <a:p>
            <a:pPr algn="r" rtl="1"/>
            <a:r>
              <a:rPr lang="ar-SY" sz="3200" b="1" dirty="0" smtClean="0"/>
              <a:t>هناك عند الصليب وقفت مريم أمه وأخت أمه مريم المجدلية فقال لها يسوع:“ هذا ابنك مريم قبلت وأعطت يسوع بقولها نعم لكل مخططات الله لتصبح أمنا لنستقبلها على غرار يوحنا </a:t>
            </a:r>
          </a:p>
          <a:p>
            <a:pPr algn="r" rtl="1"/>
            <a:endParaRPr lang="en-GB" sz="3200" b="1" dirty="0"/>
          </a:p>
        </p:txBody>
      </p:sp>
    </p:spTree>
  </p:cSld>
  <p:clrMapOvr>
    <a:masterClrMapping/>
  </p:clrMapOvr>
  <p:transition spd="slow">
    <p:randomBar dir="ver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8.jpg"/>
          <p:cNvPicPr>
            <a:picLocks noChangeAspect="1"/>
          </p:cNvPicPr>
          <p:nvPr/>
        </p:nvPicPr>
        <p:blipFill>
          <a:blip r:embed="rId2" cstate="print"/>
          <a:stretch>
            <a:fillRect/>
          </a:stretch>
        </p:blipFill>
        <p:spPr>
          <a:xfrm>
            <a:off x="0" y="0"/>
            <a:ext cx="6643702" cy="6858000"/>
          </a:xfrm>
          <a:prstGeom prst="rect">
            <a:avLst/>
          </a:prstGeom>
        </p:spPr>
      </p:pic>
      <p:sp>
        <p:nvSpPr>
          <p:cNvPr id="4" name="TextBox 3"/>
          <p:cNvSpPr txBox="1"/>
          <p:nvPr/>
        </p:nvSpPr>
        <p:spPr>
          <a:xfrm>
            <a:off x="6643702" y="0"/>
            <a:ext cx="2500298" cy="6858000"/>
          </a:xfrm>
          <a:prstGeom prst="rect">
            <a:avLst/>
          </a:prstGeom>
          <a:solidFill>
            <a:schemeClr val="accent6">
              <a:lumMod val="60000"/>
              <a:lumOff val="40000"/>
            </a:schemeClr>
          </a:solidFill>
        </p:spPr>
        <p:txBody>
          <a:bodyPr wrap="square" rtlCol="0">
            <a:spAutoFit/>
          </a:bodyPr>
          <a:lstStyle/>
          <a:p>
            <a:pPr algn="r" rtl="1"/>
            <a:r>
              <a:rPr lang="ar-SY" sz="3600" b="1" dirty="0" smtClean="0">
                <a:solidFill>
                  <a:schemeClr val="accent2">
                    <a:lumMod val="50000"/>
                  </a:schemeClr>
                </a:solidFill>
              </a:rPr>
              <a:t>وقال ليوحنا :“ هذه أمك </a:t>
            </a:r>
          </a:p>
          <a:p>
            <a:pPr algn="r" rtl="1"/>
            <a:r>
              <a:rPr lang="ar-SY" sz="3600" b="1" dirty="0" smtClean="0">
                <a:solidFill>
                  <a:schemeClr val="accent2">
                    <a:lumMod val="50000"/>
                  </a:schemeClr>
                </a:solidFill>
              </a:rPr>
              <a:t>يوحنا الذي آمن ونشهد هذا الذي يعلم انه يقول الصدق حتى تؤمنون انتم ايضا هذا الذي ينيره الروح الذي يقوده الى الحقيقة الكاملة</a:t>
            </a:r>
            <a:endParaRPr lang="en-GB" sz="3600" b="1" dirty="0">
              <a:solidFill>
                <a:schemeClr val="accent2">
                  <a:lumMod val="50000"/>
                </a:schemeClr>
              </a:solidFill>
            </a:endParaRPr>
          </a:p>
        </p:txBody>
      </p:sp>
    </p:spTree>
  </p:cSld>
  <p:clrMapOvr>
    <a:masterClrMapping/>
  </p:clrMapOvr>
  <p:transition spd="slow">
    <p:randomBa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8b.jpg"/>
          <p:cNvPicPr>
            <a:picLocks noChangeAspect="1"/>
          </p:cNvPicPr>
          <p:nvPr/>
        </p:nvPicPr>
        <p:blipFill>
          <a:blip r:embed="rId2" cstate="print"/>
          <a:stretch>
            <a:fillRect/>
          </a:stretch>
        </p:blipFill>
        <p:spPr>
          <a:xfrm>
            <a:off x="0" y="0"/>
            <a:ext cx="6643702" cy="6858000"/>
          </a:xfrm>
          <a:prstGeom prst="rect">
            <a:avLst/>
          </a:prstGeom>
        </p:spPr>
      </p:pic>
      <p:sp>
        <p:nvSpPr>
          <p:cNvPr id="5" name="TextBox 4"/>
          <p:cNvSpPr txBox="1"/>
          <p:nvPr/>
        </p:nvSpPr>
        <p:spPr>
          <a:xfrm>
            <a:off x="6643702" y="0"/>
            <a:ext cx="2500298" cy="6986528"/>
          </a:xfrm>
          <a:prstGeom prst="rect">
            <a:avLst/>
          </a:prstGeom>
          <a:solidFill>
            <a:schemeClr val="accent2">
              <a:lumMod val="50000"/>
            </a:schemeClr>
          </a:solidFill>
        </p:spPr>
        <p:txBody>
          <a:bodyPr wrap="square" rtlCol="0">
            <a:spAutoFit/>
          </a:bodyPr>
          <a:lstStyle/>
          <a:p>
            <a:pPr algn="r" rtl="1"/>
            <a:r>
              <a:rPr lang="ar-SY" sz="3200" b="1" dirty="0" smtClean="0">
                <a:solidFill>
                  <a:schemeClr val="bg1"/>
                </a:solidFill>
              </a:rPr>
              <a:t>يسوع احنى رأسه وأسلم الروح روح يسوع الروح أعطي لنا الآن انه هو عطاء الله الذي سيصبح حياتنا جندي يطعن يسوع ويخرج من جنبه دم وماء  ماء العماد ودم الأفخارستيا أعطانا كل شيء وكلنا لبسناه</a:t>
            </a:r>
            <a:endParaRPr lang="en-GB" sz="3200" b="1" dirty="0">
              <a:solidFill>
                <a:schemeClr val="bg1"/>
              </a:solidFill>
            </a:endParaRPr>
          </a:p>
        </p:txBody>
      </p:sp>
    </p:spTree>
  </p:cSld>
  <p:clrMapOvr>
    <a:masterClrMapping/>
  </p:clrMapOvr>
  <p:transition spd="slow">
    <p:newsflash/>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9.jpg"/>
          <p:cNvPicPr>
            <a:picLocks noChangeAspect="1"/>
          </p:cNvPicPr>
          <p:nvPr/>
        </p:nvPicPr>
        <p:blipFill>
          <a:blip r:embed="rId2" cstate="print"/>
          <a:stretch>
            <a:fillRect/>
          </a:stretch>
        </p:blipFill>
        <p:spPr>
          <a:xfrm>
            <a:off x="0" y="0"/>
            <a:ext cx="6715140" cy="6858000"/>
          </a:xfrm>
          <a:prstGeom prst="rect">
            <a:avLst/>
          </a:prstGeom>
        </p:spPr>
      </p:pic>
      <p:sp>
        <p:nvSpPr>
          <p:cNvPr id="5" name="TextBox 4"/>
          <p:cNvSpPr txBox="1"/>
          <p:nvPr/>
        </p:nvSpPr>
        <p:spPr>
          <a:xfrm>
            <a:off x="6715140" y="0"/>
            <a:ext cx="2428860" cy="6858000"/>
          </a:xfrm>
          <a:prstGeom prst="rect">
            <a:avLst/>
          </a:prstGeom>
          <a:solidFill>
            <a:srgbClr val="FFC000"/>
          </a:solidFill>
        </p:spPr>
        <p:txBody>
          <a:bodyPr wrap="square" rtlCol="0">
            <a:spAutoFit/>
          </a:bodyPr>
          <a:lstStyle/>
          <a:p>
            <a:pPr algn="r" rtl="1"/>
            <a:r>
              <a:rPr lang="ar-SY" sz="3600" b="1" dirty="0" smtClean="0">
                <a:solidFill>
                  <a:schemeClr val="accent2">
                    <a:lumMod val="50000"/>
                  </a:schemeClr>
                </a:solidFill>
              </a:rPr>
              <a:t>المرأة رافعة الكأس نحو يسوع تمثلنا انها الكنيسة التي تستقبل حب الله لنا تسمع صراخ يسوع :“ ان عطش أحد فليقبل الي ومن آمن بي فليشرب“</a:t>
            </a:r>
            <a:endParaRPr lang="en-GB" sz="3600" b="1" dirty="0">
              <a:solidFill>
                <a:schemeClr val="accent2">
                  <a:lumMod val="50000"/>
                </a:schemeClr>
              </a:solidFill>
            </a:endParaRPr>
          </a:p>
        </p:txBody>
      </p:sp>
    </p:spTree>
  </p:cSld>
  <p:clrMapOvr>
    <a:masterClrMapping/>
  </p:clrMapOvr>
  <p:transition spd="slow">
    <p:newsflash/>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0.jpg"/>
          <p:cNvPicPr>
            <a:picLocks noChangeAspect="1"/>
          </p:cNvPicPr>
          <p:nvPr/>
        </p:nvPicPr>
        <p:blipFill>
          <a:blip r:embed="rId2" cstate="print"/>
          <a:stretch>
            <a:fillRect/>
          </a:stretch>
        </p:blipFill>
        <p:spPr>
          <a:xfrm>
            <a:off x="0" y="0"/>
            <a:ext cx="9144000" cy="6858000"/>
          </a:xfrm>
          <a:prstGeom prst="rect">
            <a:avLst/>
          </a:prstGeom>
        </p:spPr>
      </p:pic>
      <p:sp>
        <p:nvSpPr>
          <p:cNvPr id="7" name="TextBox 6"/>
          <p:cNvSpPr txBox="1"/>
          <p:nvPr/>
        </p:nvSpPr>
        <p:spPr>
          <a:xfrm>
            <a:off x="3357554" y="5214950"/>
            <a:ext cx="5786446" cy="707886"/>
          </a:xfrm>
          <a:prstGeom prst="rect">
            <a:avLst/>
          </a:prstGeom>
          <a:noFill/>
        </p:spPr>
        <p:txBody>
          <a:bodyPr wrap="square" rtlCol="0">
            <a:spAutoFit/>
          </a:bodyPr>
          <a:lstStyle/>
          <a:p>
            <a:pPr algn="r" rtl="1"/>
            <a:r>
              <a:rPr lang="ar-SY" sz="4000" b="1" dirty="0" smtClean="0"/>
              <a:t>المجد لك يا من تألمت لأجلنا</a:t>
            </a:r>
            <a:endParaRPr lang="en-GB" sz="4000" b="1" dirty="0"/>
          </a:p>
        </p:txBody>
      </p:sp>
    </p:spTree>
  </p:cSld>
  <p:clrMapOvr>
    <a:masterClrMapping/>
  </p:clrMapOvr>
  <p:transition spd="slow">
    <p:diamon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1.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diamon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2.jpg"/>
          <p:cNvPicPr>
            <a:picLocks noChangeAspect="1"/>
          </p:cNvPicPr>
          <p:nvPr/>
        </p:nvPicPr>
        <p:blipFill>
          <a:blip r:embed="rId2" cstate="print"/>
          <a:stretch>
            <a:fillRect/>
          </a:stretch>
        </p:blipFill>
        <p:spPr>
          <a:xfrm>
            <a:off x="0" y="0"/>
            <a:ext cx="9144000" cy="6215082"/>
          </a:xfrm>
          <a:prstGeom prst="rect">
            <a:avLst/>
          </a:prstGeom>
        </p:spPr>
      </p:pic>
      <p:sp>
        <p:nvSpPr>
          <p:cNvPr id="3" name="Rectangle 2"/>
          <p:cNvSpPr/>
          <p:nvPr/>
        </p:nvSpPr>
        <p:spPr>
          <a:xfrm>
            <a:off x="0" y="6215082"/>
            <a:ext cx="9144000" cy="646331"/>
          </a:xfrm>
          <a:prstGeom prst="rect">
            <a:avLst/>
          </a:prstGeom>
          <a:solidFill>
            <a:schemeClr val="accent2">
              <a:lumMod val="50000"/>
            </a:schemeClr>
          </a:solidFill>
        </p:spPr>
        <p:txBody>
          <a:bodyPr wrap="square">
            <a:spAutoFit/>
          </a:bodyPr>
          <a:lstStyle/>
          <a:p>
            <a:pPr algn="r" rtl="1"/>
            <a:r>
              <a:rPr lang="ar-SY" sz="3600" b="1" dirty="0" smtClean="0">
                <a:solidFill>
                  <a:schemeClr val="bg1"/>
                </a:solidFill>
              </a:rPr>
              <a:t>الملائكة تعبده يكتشفون كل عظمة حب الله لنا لنشكر معهم</a:t>
            </a:r>
            <a:endParaRPr lang="en-GB" sz="3600" b="1" dirty="0">
              <a:solidFill>
                <a:schemeClr val="bg1"/>
              </a:solidFill>
            </a:endParaRPr>
          </a:p>
        </p:txBody>
      </p:sp>
    </p:spTree>
  </p:cSld>
  <p:clrMapOvr>
    <a:masterClrMapping/>
  </p:clrMapOvr>
  <p:transition spd="slow">
    <p:diamond/>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3.jpg"/>
          <p:cNvPicPr>
            <a:picLocks noChangeAspect="1"/>
          </p:cNvPicPr>
          <p:nvPr/>
        </p:nvPicPr>
        <p:blipFill>
          <a:blip r:embed="rId2" cstate="print"/>
          <a:stretch>
            <a:fillRect/>
          </a:stretch>
        </p:blipFill>
        <p:spPr>
          <a:xfrm>
            <a:off x="0" y="0"/>
            <a:ext cx="6357950" cy="6858000"/>
          </a:xfrm>
          <a:prstGeom prst="rect">
            <a:avLst/>
          </a:prstGeom>
        </p:spPr>
      </p:pic>
      <p:sp>
        <p:nvSpPr>
          <p:cNvPr id="4" name="TextBox 3"/>
          <p:cNvSpPr txBox="1"/>
          <p:nvPr/>
        </p:nvSpPr>
        <p:spPr>
          <a:xfrm>
            <a:off x="6357950" y="0"/>
            <a:ext cx="2786050" cy="6863417"/>
          </a:xfrm>
          <a:prstGeom prst="rect">
            <a:avLst/>
          </a:prstGeom>
          <a:solidFill>
            <a:schemeClr val="accent2">
              <a:lumMod val="50000"/>
            </a:schemeClr>
          </a:solidFill>
        </p:spPr>
        <p:txBody>
          <a:bodyPr wrap="square" rtlCol="0">
            <a:spAutoFit/>
          </a:bodyPr>
          <a:lstStyle/>
          <a:p>
            <a:pPr algn="r" rtl="1"/>
            <a:endParaRPr lang="ar-SY" sz="4000" b="1" dirty="0" smtClean="0">
              <a:solidFill>
                <a:srgbClr val="FFFF00"/>
              </a:solidFill>
            </a:endParaRPr>
          </a:p>
          <a:p>
            <a:pPr algn="r" rtl="1"/>
            <a:endParaRPr lang="ar-SY" sz="4000" b="1" dirty="0" smtClean="0">
              <a:solidFill>
                <a:srgbClr val="FFFF00"/>
              </a:solidFill>
            </a:endParaRPr>
          </a:p>
          <a:p>
            <a:pPr algn="r" rtl="1"/>
            <a:r>
              <a:rPr lang="ar-SY" sz="4000" b="1" dirty="0" smtClean="0">
                <a:solidFill>
                  <a:srgbClr val="FFFF00"/>
                </a:solidFill>
              </a:rPr>
              <a:t>مع قائد المئة المذهول والمدهوش مع كل </a:t>
            </a:r>
            <a:r>
              <a:rPr lang="ar-SY" sz="4000" b="1" dirty="0" smtClean="0">
                <a:solidFill>
                  <a:srgbClr val="FFFF00"/>
                </a:solidFill>
              </a:rPr>
              <a:t>الذين يشهدون </a:t>
            </a:r>
            <a:r>
              <a:rPr lang="ar-SY" sz="4000" b="1" dirty="0" smtClean="0">
                <a:solidFill>
                  <a:srgbClr val="FFFF00"/>
                </a:solidFill>
              </a:rPr>
              <a:t>موت </a:t>
            </a:r>
            <a:r>
              <a:rPr lang="ar-SY" sz="4000" b="1" smtClean="0">
                <a:solidFill>
                  <a:srgbClr val="FFFF00"/>
                </a:solidFill>
              </a:rPr>
              <a:t>يسوع </a:t>
            </a:r>
            <a:r>
              <a:rPr lang="ar-SY" sz="4000" b="1" smtClean="0">
                <a:solidFill>
                  <a:srgbClr val="FFFF00"/>
                </a:solidFill>
              </a:rPr>
              <a:t>المسيح</a:t>
            </a:r>
            <a:endParaRPr lang="ar-SY" sz="4000" b="1" dirty="0" smtClean="0">
              <a:solidFill>
                <a:srgbClr val="FFFF00"/>
              </a:solidFill>
            </a:endParaRPr>
          </a:p>
          <a:p>
            <a:pPr algn="r" rtl="1"/>
            <a:endParaRPr lang="ar-SY" sz="4000" b="1" dirty="0" smtClean="0">
              <a:solidFill>
                <a:srgbClr val="FFFF00"/>
              </a:solidFill>
            </a:endParaRPr>
          </a:p>
          <a:p>
            <a:pPr algn="r" rtl="1"/>
            <a:endParaRPr lang="ar-SY" sz="4000" b="1" dirty="0" smtClean="0">
              <a:solidFill>
                <a:srgbClr val="FFFF00"/>
              </a:solidFill>
            </a:endParaRPr>
          </a:p>
          <a:p>
            <a:pPr algn="r" rtl="1"/>
            <a:endParaRPr lang="en-GB" sz="4000" b="1" dirty="0">
              <a:solidFill>
                <a:srgbClr val="FFFF00"/>
              </a:solidFill>
            </a:endParaRPr>
          </a:p>
        </p:txBody>
      </p:sp>
    </p:spTree>
  </p:cSld>
  <p:clrMapOvr>
    <a:masterClrMapping/>
  </p:clrMapOvr>
  <p:transition spd="slow">
    <p:diamon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4.jpg"/>
          <p:cNvPicPr>
            <a:picLocks noChangeAspect="1"/>
          </p:cNvPicPr>
          <p:nvPr/>
        </p:nvPicPr>
        <p:blipFill>
          <a:blip r:embed="rId2" cstate="print"/>
          <a:stretch>
            <a:fillRect/>
          </a:stretch>
        </p:blipFill>
        <p:spPr>
          <a:xfrm>
            <a:off x="0" y="0"/>
            <a:ext cx="6786578" cy="6858000"/>
          </a:xfrm>
          <a:prstGeom prst="rect">
            <a:avLst/>
          </a:prstGeom>
        </p:spPr>
      </p:pic>
      <p:sp>
        <p:nvSpPr>
          <p:cNvPr id="4" name="Rectangle 3"/>
          <p:cNvSpPr/>
          <p:nvPr/>
        </p:nvSpPr>
        <p:spPr>
          <a:xfrm>
            <a:off x="6786578" y="0"/>
            <a:ext cx="2357422" cy="6863417"/>
          </a:xfrm>
          <a:prstGeom prst="rect">
            <a:avLst/>
          </a:prstGeom>
          <a:solidFill>
            <a:schemeClr val="accent2">
              <a:lumMod val="50000"/>
            </a:schemeClr>
          </a:solidFill>
        </p:spPr>
        <p:txBody>
          <a:bodyPr wrap="square">
            <a:spAutoFit/>
          </a:bodyPr>
          <a:lstStyle/>
          <a:p>
            <a:pPr algn="r" rtl="1"/>
            <a:endParaRPr lang="ar-SY" sz="4400" b="1" dirty="0" smtClean="0">
              <a:solidFill>
                <a:srgbClr val="FFFF00"/>
              </a:solidFill>
            </a:endParaRPr>
          </a:p>
          <a:p>
            <a:pPr algn="r" rtl="1"/>
            <a:r>
              <a:rPr lang="ar-SY" sz="4400" b="1" dirty="0" smtClean="0">
                <a:solidFill>
                  <a:srgbClr val="FFFF00"/>
                </a:solidFill>
              </a:rPr>
              <a:t>لنرتل نحن أيضا ” قدوس الله  قدوس القوي  قدوس الذي لا يموت أرحمنا </a:t>
            </a:r>
          </a:p>
          <a:p>
            <a:pPr algn="r" rtl="1"/>
            <a:endParaRPr lang="en-GB" sz="4400" b="1" dirty="0">
              <a:solidFill>
                <a:srgbClr val="FFFF00"/>
              </a:solidFill>
            </a:endParaRPr>
          </a:p>
        </p:txBody>
      </p:sp>
    </p:spTree>
  </p:cSld>
  <p:clrMapOvr>
    <a:masterClrMapping/>
  </p:clrMapOvr>
  <p:transition spd="slow">
    <p:circl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5.jpg"/>
          <p:cNvPicPr>
            <a:picLocks noChangeAspect="1"/>
          </p:cNvPicPr>
          <p:nvPr/>
        </p:nvPicPr>
        <p:blipFill>
          <a:blip r:embed="rId2" cstate="print"/>
          <a:stretch>
            <a:fillRect/>
          </a:stretch>
        </p:blipFill>
        <p:spPr>
          <a:xfrm>
            <a:off x="0" y="0"/>
            <a:ext cx="6429388" cy="6858000"/>
          </a:xfrm>
          <a:prstGeom prst="rect">
            <a:avLst/>
          </a:prstGeom>
        </p:spPr>
      </p:pic>
      <p:sp>
        <p:nvSpPr>
          <p:cNvPr id="4" name="TextBox 3"/>
          <p:cNvSpPr txBox="1"/>
          <p:nvPr/>
        </p:nvSpPr>
        <p:spPr>
          <a:xfrm>
            <a:off x="6429388" y="0"/>
            <a:ext cx="2714612" cy="6858000"/>
          </a:xfrm>
          <a:prstGeom prst="rect">
            <a:avLst/>
          </a:prstGeom>
          <a:solidFill>
            <a:schemeClr val="accent2">
              <a:lumMod val="50000"/>
            </a:schemeClr>
          </a:solidFill>
        </p:spPr>
        <p:txBody>
          <a:bodyPr wrap="square" rtlCol="0">
            <a:spAutoFit/>
          </a:bodyPr>
          <a:lstStyle/>
          <a:p>
            <a:pPr algn="r" rtl="1"/>
            <a:r>
              <a:rPr lang="ar-SY" sz="3600" b="1" dirty="0" smtClean="0">
                <a:solidFill>
                  <a:schemeClr val="bg1"/>
                </a:solidFill>
              </a:rPr>
              <a:t>يوسف الرامي ونيقوديمس أصدقاء أوفياء طلبوا من بيلاطس السماح لهم بأخذ جثمان يسوع وكان في الموضع الذي صلب فيه بستان وفيه قبر جديد وهنا وضعا يسوع </a:t>
            </a:r>
            <a:endParaRPr lang="en-GB" sz="3600" b="1" dirty="0">
              <a:solidFill>
                <a:schemeClr val="bg1"/>
              </a:solidFill>
            </a:endParaRPr>
          </a:p>
        </p:txBody>
      </p:sp>
    </p:spTree>
  </p:cSld>
  <p:clrMapOvr>
    <a:masterClrMapping/>
  </p:clrMapOvr>
  <p:transition spd="slow">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diamon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6.jpg"/>
          <p:cNvPicPr>
            <a:picLocks noChangeAspect="1"/>
          </p:cNvPicPr>
          <p:nvPr/>
        </p:nvPicPr>
        <p:blipFill>
          <a:blip r:embed="rId2" cstate="print"/>
          <a:stretch>
            <a:fillRect/>
          </a:stretch>
        </p:blipFill>
        <p:spPr>
          <a:xfrm>
            <a:off x="0" y="0"/>
            <a:ext cx="6429388" cy="6858000"/>
          </a:xfrm>
          <a:prstGeom prst="rect">
            <a:avLst/>
          </a:prstGeom>
        </p:spPr>
      </p:pic>
      <p:sp>
        <p:nvSpPr>
          <p:cNvPr id="4" name="TextBox 3"/>
          <p:cNvSpPr txBox="1"/>
          <p:nvPr/>
        </p:nvSpPr>
        <p:spPr>
          <a:xfrm>
            <a:off x="6429388" y="0"/>
            <a:ext cx="2714612" cy="6863417"/>
          </a:xfrm>
          <a:prstGeom prst="rect">
            <a:avLst/>
          </a:prstGeom>
          <a:solidFill>
            <a:schemeClr val="accent2">
              <a:lumMod val="75000"/>
            </a:schemeClr>
          </a:solidFill>
        </p:spPr>
        <p:txBody>
          <a:bodyPr wrap="square" rtlCol="0">
            <a:spAutoFit/>
          </a:bodyPr>
          <a:lstStyle/>
          <a:p>
            <a:pPr algn="r" rtl="1"/>
            <a:endParaRPr lang="ar-SY" sz="4000" b="1" dirty="0" smtClean="0">
              <a:solidFill>
                <a:schemeClr val="bg1"/>
              </a:solidFill>
            </a:endParaRPr>
          </a:p>
          <a:p>
            <a:pPr algn="r" rtl="1"/>
            <a:r>
              <a:rPr lang="ar-SY" sz="4000" b="1" dirty="0" smtClean="0">
                <a:solidFill>
                  <a:schemeClr val="bg1"/>
                </a:solidFill>
              </a:rPr>
              <a:t>ان يوسف الوجيه أنزل عن الخشبة جسدك الطاهر ولفه بكفن نقي وحنوط وجهزه ووضعه في قبر جديد</a:t>
            </a:r>
          </a:p>
          <a:p>
            <a:pPr algn="r" rtl="1"/>
            <a:endParaRPr lang="ar-SY" sz="4000" b="1" dirty="0" smtClean="0">
              <a:solidFill>
                <a:schemeClr val="bg1"/>
              </a:solidFill>
            </a:endParaRPr>
          </a:p>
          <a:p>
            <a:pPr algn="r" rtl="1"/>
            <a:endParaRPr lang="en-GB" sz="4000" b="1" dirty="0">
              <a:solidFill>
                <a:schemeClr val="bg1"/>
              </a:solidFill>
            </a:endParaRPr>
          </a:p>
        </p:txBody>
      </p:sp>
    </p:spTree>
  </p:cSld>
  <p:clrMapOvr>
    <a:masterClrMapping/>
  </p:clrMapOvr>
  <p:transition spd="slow">
    <p:circl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6.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wheel spokes="8"/>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7.jpg"/>
          <p:cNvPicPr>
            <a:picLocks noChangeAspect="1"/>
          </p:cNvPicPr>
          <p:nvPr/>
        </p:nvPicPr>
        <p:blipFill>
          <a:blip r:embed="rId2" cstate="print"/>
          <a:stretch>
            <a:fillRect/>
          </a:stretch>
        </p:blipFill>
        <p:spPr>
          <a:xfrm>
            <a:off x="0" y="0"/>
            <a:ext cx="6572264" cy="6858000"/>
          </a:xfrm>
          <a:prstGeom prst="rect">
            <a:avLst/>
          </a:prstGeom>
        </p:spPr>
      </p:pic>
      <p:sp>
        <p:nvSpPr>
          <p:cNvPr id="4" name="TextBox 3"/>
          <p:cNvSpPr txBox="1"/>
          <p:nvPr/>
        </p:nvSpPr>
        <p:spPr>
          <a:xfrm>
            <a:off x="6572264" y="0"/>
            <a:ext cx="2571736" cy="6858000"/>
          </a:xfrm>
          <a:prstGeom prst="rect">
            <a:avLst/>
          </a:prstGeom>
          <a:solidFill>
            <a:schemeClr val="accent2">
              <a:lumMod val="75000"/>
            </a:schemeClr>
          </a:solidFill>
        </p:spPr>
        <p:txBody>
          <a:bodyPr wrap="square" rtlCol="0">
            <a:spAutoFit/>
          </a:bodyPr>
          <a:lstStyle/>
          <a:p>
            <a:pPr algn="r" rtl="1"/>
            <a:r>
              <a:rPr lang="ar-SY" sz="3600" b="1" dirty="0" smtClean="0">
                <a:solidFill>
                  <a:schemeClr val="bg1"/>
                </a:solidFill>
              </a:rPr>
              <a:t>يسوع حياتنا انك غارق بالموت بأرادتك ولكن لتخلصنا أنت الذي تتأملك الملائكة بالرعدة سجين القبر يسوع مثل حبة الحنطة دفن بالأرض ولكن لينبت ليعطينا الحياة.</a:t>
            </a:r>
            <a:endParaRPr lang="en-GB" sz="3600" b="1" dirty="0">
              <a:solidFill>
                <a:schemeClr val="bg1"/>
              </a:solidFill>
            </a:endParaRPr>
          </a:p>
        </p:txBody>
      </p:sp>
    </p:spTree>
  </p:cSld>
  <p:clrMapOvr>
    <a:masterClrMapping/>
  </p:clrMapOvr>
  <p:transition spd="slow">
    <p:wheel spokes="8"/>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7bis.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split orient="vert"/>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8.jpg"/>
          <p:cNvPicPr>
            <a:picLocks noChangeAspect="1"/>
          </p:cNvPicPr>
          <p:nvPr/>
        </p:nvPicPr>
        <p:blipFill>
          <a:blip r:embed="rId2" cstate="print"/>
          <a:stretch>
            <a:fillRect/>
          </a:stretch>
        </p:blipFill>
        <p:spPr>
          <a:xfrm>
            <a:off x="1" y="0"/>
            <a:ext cx="5000627" cy="6858000"/>
          </a:xfrm>
          <a:prstGeom prst="rect">
            <a:avLst/>
          </a:prstGeom>
        </p:spPr>
      </p:pic>
      <p:sp>
        <p:nvSpPr>
          <p:cNvPr id="3" name="TextBox 2"/>
          <p:cNvSpPr txBox="1"/>
          <p:nvPr/>
        </p:nvSpPr>
        <p:spPr>
          <a:xfrm>
            <a:off x="5000628" y="0"/>
            <a:ext cx="4143372" cy="6863417"/>
          </a:xfrm>
          <a:prstGeom prst="rect">
            <a:avLst/>
          </a:prstGeom>
          <a:solidFill>
            <a:schemeClr val="accent3">
              <a:lumMod val="50000"/>
            </a:schemeClr>
          </a:solidFill>
        </p:spPr>
        <p:txBody>
          <a:bodyPr wrap="square" rtlCol="0">
            <a:spAutoFit/>
          </a:bodyPr>
          <a:lstStyle/>
          <a:p>
            <a:pPr algn="r" rtl="1"/>
            <a:endParaRPr lang="ar-SY" sz="7200" b="1" dirty="0" smtClean="0">
              <a:solidFill>
                <a:schemeClr val="bg1"/>
              </a:solidFill>
            </a:endParaRPr>
          </a:p>
          <a:p>
            <a:pPr algn="r" rtl="1"/>
            <a:r>
              <a:rPr lang="ar-SY" sz="7200" b="1" dirty="0" smtClean="0">
                <a:solidFill>
                  <a:schemeClr val="bg1"/>
                </a:solidFill>
              </a:rPr>
              <a:t>القيامة: هي</a:t>
            </a:r>
          </a:p>
          <a:p>
            <a:pPr algn="r" rtl="1"/>
            <a:r>
              <a:rPr lang="ar-SY" sz="7200" b="1" dirty="0" smtClean="0">
                <a:solidFill>
                  <a:schemeClr val="bg1"/>
                </a:solidFill>
              </a:rPr>
              <a:t>شبكة الصياد التي انقطعت ونجونا منها</a:t>
            </a:r>
          </a:p>
          <a:p>
            <a:pPr algn="r" rtl="1"/>
            <a:endParaRPr lang="en-GB" sz="8000" b="1" dirty="0">
              <a:solidFill>
                <a:schemeClr val="bg1"/>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ppt_x"/>
                                          </p:val>
                                        </p:tav>
                                        <p:tav tm="100000">
                                          <p:val>
                                            <p:strVal val="#ppt_x"/>
                                          </p:val>
                                        </p:tav>
                                      </p:tavLst>
                                    </p:anim>
                                    <p:anim calcmode="lin" valueType="num">
                                      <p:cBhvr additive="base">
                                        <p:cTn id="8"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9.jpg"/>
          <p:cNvPicPr>
            <a:picLocks noChangeAspect="1"/>
          </p:cNvPicPr>
          <p:nvPr/>
        </p:nvPicPr>
        <p:blipFill>
          <a:blip r:embed="rId2" cstate="print"/>
          <a:stretch>
            <a:fillRect/>
          </a:stretch>
        </p:blipFill>
        <p:spPr>
          <a:xfrm>
            <a:off x="0" y="0"/>
            <a:ext cx="6858016" cy="6858000"/>
          </a:xfrm>
          <a:prstGeom prst="rect">
            <a:avLst/>
          </a:prstGeom>
        </p:spPr>
      </p:pic>
      <p:sp>
        <p:nvSpPr>
          <p:cNvPr id="3" name="Rectangle 2"/>
          <p:cNvSpPr/>
          <p:nvPr/>
        </p:nvSpPr>
        <p:spPr>
          <a:xfrm>
            <a:off x="6858016" y="0"/>
            <a:ext cx="2285984" cy="6986528"/>
          </a:xfrm>
          <a:prstGeom prst="rect">
            <a:avLst/>
          </a:prstGeom>
          <a:solidFill>
            <a:schemeClr val="accent6">
              <a:lumMod val="50000"/>
            </a:schemeClr>
          </a:solidFill>
        </p:spPr>
        <p:txBody>
          <a:bodyPr wrap="square">
            <a:spAutoFit/>
          </a:bodyPr>
          <a:lstStyle/>
          <a:p>
            <a:pPr algn="r" rtl="1"/>
            <a:r>
              <a:rPr lang="ar-SY" sz="3200" b="1" dirty="0" smtClean="0">
                <a:solidFill>
                  <a:schemeClr val="bg1"/>
                </a:solidFill>
              </a:rPr>
              <a:t>وعند فجر أول الأسبوع جاءت النسوة الى القبر وهن يحملن الطيب الذي اعددنه فوجدن الحجر قد دحرج وعندما دخلن القبر لم يجدن جسد الرب في القبر بل رأين شابا يرتدي ثيابا بيضاء فخفن</a:t>
            </a:r>
            <a:endParaRPr lang="en-GB" sz="3200" b="1" dirty="0">
              <a:solidFill>
                <a:schemeClr val="bg1"/>
              </a:solidFill>
            </a:endParaRPr>
          </a:p>
        </p:txBody>
      </p:sp>
    </p:spTree>
  </p:cSld>
  <p:clrMapOvr>
    <a:masterClrMapping/>
  </p:clrMapOvr>
  <p:transition spd="slow">
    <p:split/>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9.jpg"/>
          <p:cNvPicPr>
            <a:picLocks noChangeAspect="1"/>
          </p:cNvPicPr>
          <p:nvPr/>
        </p:nvPicPr>
        <p:blipFill>
          <a:blip r:embed="rId2" cstate="print"/>
          <a:stretch>
            <a:fillRect/>
          </a:stretch>
        </p:blipFill>
        <p:spPr>
          <a:xfrm>
            <a:off x="0" y="0"/>
            <a:ext cx="6429388" cy="6858000"/>
          </a:xfrm>
          <a:prstGeom prst="rect">
            <a:avLst/>
          </a:prstGeom>
        </p:spPr>
      </p:pic>
      <p:sp>
        <p:nvSpPr>
          <p:cNvPr id="3" name="Rectangle 2"/>
          <p:cNvSpPr/>
          <p:nvPr/>
        </p:nvSpPr>
        <p:spPr>
          <a:xfrm>
            <a:off x="6429388" y="0"/>
            <a:ext cx="2714612" cy="6986528"/>
          </a:xfrm>
          <a:prstGeom prst="rect">
            <a:avLst/>
          </a:prstGeom>
          <a:solidFill>
            <a:schemeClr val="accent6">
              <a:lumMod val="50000"/>
            </a:schemeClr>
          </a:solidFill>
        </p:spPr>
        <p:txBody>
          <a:bodyPr wrap="square">
            <a:spAutoFit/>
          </a:bodyPr>
          <a:lstStyle/>
          <a:p>
            <a:pPr algn="r" rtl="1"/>
            <a:r>
              <a:rPr lang="ar-SY" sz="2800" b="1" dirty="0" smtClean="0">
                <a:solidFill>
                  <a:schemeClr val="bg1"/>
                </a:solidFill>
              </a:rPr>
              <a:t>واقفات قرب القبر . ملاك الرب قال لحاملات الطيب التقيات المر يليق بالأموات جسد الرب يبقى غير قابل للفساد . لا تخفن انكن تطلبن يسوع الناصري المصلوب قد قام انه ليس ههنا هلم وانظرن الموضع الذي كان قد وضع فيه يسوع قام من القبر كما كان قد وعد بذلك ويعطينا الحياة الأبدية ورحمته اللامتناهية </a:t>
            </a:r>
            <a:endParaRPr lang="en-GB" sz="2800" b="1" dirty="0">
              <a:solidFill>
                <a:schemeClr val="bg1"/>
              </a:solidFill>
            </a:endParaRPr>
          </a:p>
        </p:txBody>
      </p:sp>
    </p:spTree>
  </p:cSld>
  <p:clrMapOvr>
    <a:masterClrMapping/>
  </p:clrMapOvr>
  <p:transition spd="slow">
    <p:split/>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1.jpg"/>
          <p:cNvPicPr>
            <a:picLocks noChangeAspect="1"/>
          </p:cNvPicPr>
          <p:nvPr/>
        </p:nvPicPr>
        <p:blipFill>
          <a:blip r:embed="rId2" cstate="print"/>
          <a:stretch>
            <a:fillRect/>
          </a:stretch>
        </p:blipFill>
        <p:spPr>
          <a:xfrm>
            <a:off x="0" y="0"/>
            <a:ext cx="9144000" cy="6858000"/>
          </a:xfrm>
          <a:prstGeom prst="rect">
            <a:avLst/>
          </a:prstGeom>
        </p:spPr>
      </p:pic>
      <p:sp>
        <p:nvSpPr>
          <p:cNvPr id="8" name="TextBox 7"/>
          <p:cNvSpPr txBox="1"/>
          <p:nvPr/>
        </p:nvSpPr>
        <p:spPr>
          <a:xfrm>
            <a:off x="0" y="3500438"/>
            <a:ext cx="9144000" cy="1569660"/>
          </a:xfrm>
          <a:prstGeom prst="rect">
            <a:avLst/>
          </a:prstGeom>
          <a:noFill/>
        </p:spPr>
        <p:txBody>
          <a:bodyPr wrap="square" rtlCol="0">
            <a:spAutoFit/>
          </a:bodyPr>
          <a:lstStyle/>
          <a:p>
            <a:pPr algn="r" rtl="1"/>
            <a:r>
              <a:rPr lang="ar-SY" sz="4800" b="1" dirty="0" smtClean="0">
                <a:solidFill>
                  <a:schemeClr val="accent2">
                    <a:lumMod val="50000"/>
                  </a:schemeClr>
                </a:solidFill>
              </a:rPr>
              <a:t>مت وها أنا حي الى الأبد آه لو خرقت السماء ونزلت لا تخافوا فقد قهرت الموت </a:t>
            </a:r>
            <a:endParaRPr lang="en-GB" sz="4800" b="1" dirty="0">
              <a:solidFill>
                <a:schemeClr val="accent2">
                  <a:lumMod val="50000"/>
                </a:schemeClr>
              </a:solidFill>
            </a:endParaRPr>
          </a:p>
        </p:txBody>
      </p:sp>
    </p:spTree>
  </p:cSld>
  <p:clrMapOvr>
    <a:masterClrMapping/>
  </p:clrMapOvr>
  <p:transition spd="slow">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0" fill="hold"/>
                                        <p:tgtEl>
                                          <p:spTgt spid="8"/>
                                        </p:tgtEl>
                                        <p:attrNameLst>
                                          <p:attrName>ppt_x</p:attrName>
                                        </p:attrNameLst>
                                      </p:cBhvr>
                                      <p:tavLst>
                                        <p:tav tm="0">
                                          <p:val>
                                            <p:strVal val="#ppt_x"/>
                                          </p:val>
                                        </p:tav>
                                        <p:tav tm="100000">
                                          <p:val>
                                            <p:strVal val="#ppt_x"/>
                                          </p:val>
                                        </p:tav>
                                      </p:tavLst>
                                    </p:anim>
                                    <p:anim calcmode="lin" valueType="num">
                                      <p:cBhvr additive="base">
                                        <p:cTn id="8"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2.jpg"/>
          <p:cNvPicPr>
            <a:picLocks noChangeAspect="1"/>
          </p:cNvPicPr>
          <p:nvPr/>
        </p:nvPicPr>
        <p:blipFill>
          <a:blip r:embed="rId2" cstate="print"/>
          <a:stretch>
            <a:fillRect/>
          </a:stretch>
        </p:blipFill>
        <p:spPr>
          <a:xfrm>
            <a:off x="0" y="0"/>
            <a:ext cx="6286512" cy="6858000"/>
          </a:xfrm>
          <a:prstGeom prst="rect">
            <a:avLst/>
          </a:prstGeom>
        </p:spPr>
      </p:pic>
      <p:sp>
        <p:nvSpPr>
          <p:cNvPr id="4" name="TextBox 3"/>
          <p:cNvSpPr txBox="1"/>
          <p:nvPr/>
        </p:nvSpPr>
        <p:spPr>
          <a:xfrm>
            <a:off x="6286512" y="0"/>
            <a:ext cx="2857488" cy="6858000"/>
          </a:xfrm>
          <a:prstGeom prst="rect">
            <a:avLst/>
          </a:prstGeom>
          <a:solidFill>
            <a:schemeClr val="bg1"/>
          </a:solidFill>
        </p:spPr>
        <p:txBody>
          <a:bodyPr wrap="square" rtlCol="0">
            <a:spAutoFit/>
          </a:bodyPr>
          <a:lstStyle/>
          <a:p>
            <a:pPr algn="r" rtl="1"/>
            <a:r>
              <a:rPr lang="ar-SY" sz="3600" b="1" dirty="0" smtClean="0">
                <a:solidFill>
                  <a:srgbClr val="002060"/>
                </a:solidFill>
              </a:rPr>
              <a:t>لما نزلت الى الموت ايها الحياة الخالدة أمت الجحيم بسنى لاهوتك ولما أقمت الأموات من تحت الثرى صرخت جميع قوات السماويين :“ أيها المسيح الهنا معطي الحياة المجد لك.</a:t>
            </a:r>
            <a:endParaRPr lang="en-GB" sz="3600" b="1" dirty="0">
              <a:solidFill>
                <a:srgbClr val="002060"/>
              </a:solidFill>
            </a:endParaRPr>
          </a:p>
        </p:txBody>
      </p:sp>
    </p:spTree>
  </p:cSld>
  <p:clrMapOvr>
    <a:masterClrMapping/>
  </p:clrMapOvr>
  <p:transition spd="slow">
    <p:split/>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3.jpg"/>
          <p:cNvPicPr>
            <a:picLocks noChangeAspect="1"/>
          </p:cNvPicPr>
          <p:nvPr/>
        </p:nvPicPr>
        <p:blipFill>
          <a:blip r:embed="rId2" cstate="print"/>
          <a:stretch>
            <a:fillRect/>
          </a:stretch>
        </p:blipFill>
        <p:spPr>
          <a:xfrm>
            <a:off x="0" y="0"/>
            <a:ext cx="6643702" cy="6858000"/>
          </a:xfrm>
          <a:prstGeom prst="rect">
            <a:avLst/>
          </a:prstGeom>
        </p:spPr>
      </p:pic>
      <p:sp>
        <p:nvSpPr>
          <p:cNvPr id="4" name="TextBox 3"/>
          <p:cNvSpPr txBox="1"/>
          <p:nvPr/>
        </p:nvSpPr>
        <p:spPr>
          <a:xfrm>
            <a:off x="6715140" y="0"/>
            <a:ext cx="2428860" cy="6247864"/>
          </a:xfrm>
          <a:prstGeom prst="rect">
            <a:avLst/>
          </a:prstGeom>
          <a:noFill/>
        </p:spPr>
        <p:txBody>
          <a:bodyPr wrap="square" rtlCol="0">
            <a:spAutoFit/>
          </a:bodyPr>
          <a:lstStyle/>
          <a:p>
            <a:pPr algn="r" rtl="1"/>
            <a:r>
              <a:rPr lang="ar-SY" sz="4000" b="1" dirty="0" smtClean="0">
                <a:solidFill>
                  <a:srgbClr val="002060"/>
                </a:solidFill>
              </a:rPr>
              <a:t>انظروا عظمة محبة الله لنا يسوع ابن الله الحبيب يسوع نورنا يسوع حياتنا يسوع هبة الله يسوع الذي يقودنا الى الآب</a:t>
            </a:r>
            <a:endParaRPr lang="en-GB" sz="4000" b="1" dirty="0">
              <a:solidFill>
                <a:srgbClr val="002060"/>
              </a:solidFill>
            </a:endParaRPr>
          </a:p>
        </p:txBody>
      </p:sp>
    </p:spTree>
  </p:cSld>
  <p:clrMapOvr>
    <a:masterClrMapping/>
  </p:clrMapOvr>
  <p:transition spd="slow">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24"/>
            <a:ext cx="9144000" cy="6880758"/>
          </a:xfrm>
          <a:prstGeom prst="rect">
            <a:avLst/>
          </a:prstGeom>
        </p:spPr>
      </p:pic>
    </p:spTree>
  </p:cSld>
  <p:clrMapOvr>
    <a:masterClrMapping/>
  </p:clrMapOvr>
  <p:transition spd="slow">
    <p:diamond/>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4.jpg"/>
          <p:cNvPicPr>
            <a:picLocks noChangeAspect="1"/>
          </p:cNvPicPr>
          <p:nvPr/>
        </p:nvPicPr>
        <p:blipFill>
          <a:blip r:embed="rId2" cstate="print"/>
          <a:stretch>
            <a:fillRect/>
          </a:stretch>
        </p:blipFill>
        <p:spPr>
          <a:xfrm>
            <a:off x="0" y="0"/>
            <a:ext cx="9144000" cy="5929330"/>
          </a:xfrm>
          <a:prstGeom prst="rect">
            <a:avLst/>
          </a:prstGeom>
        </p:spPr>
      </p:pic>
      <p:sp>
        <p:nvSpPr>
          <p:cNvPr id="4" name="TextBox 3"/>
          <p:cNvSpPr txBox="1"/>
          <p:nvPr/>
        </p:nvSpPr>
        <p:spPr>
          <a:xfrm>
            <a:off x="0" y="5929330"/>
            <a:ext cx="9144000" cy="928670"/>
          </a:xfrm>
          <a:prstGeom prst="rect">
            <a:avLst/>
          </a:prstGeom>
          <a:solidFill>
            <a:schemeClr val="accent5">
              <a:lumMod val="50000"/>
            </a:schemeClr>
          </a:solidFill>
        </p:spPr>
        <p:txBody>
          <a:bodyPr wrap="square" rtlCol="0">
            <a:spAutoFit/>
          </a:bodyPr>
          <a:lstStyle/>
          <a:p>
            <a:pPr algn="r" rtl="1"/>
            <a:r>
              <a:rPr lang="ar-SY" sz="5400" b="1" dirty="0" smtClean="0">
                <a:solidFill>
                  <a:schemeClr val="bg1"/>
                </a:solidFill>
              </a:rPr>
              <a:t>من الآن وصاعدا شبكة الصياد انقطعت</a:t>
            </a:r>
            <a:endParaRPr lang="en-GB" sz="5400" b="1" dirty="0">
              <a:solidFill>
                <a:schemeClr val="bg1"/>
              </a:solidFill>
            </a:endParaRPr>
          </a:p>
        </p:txBody>
      </p:sp>
    </p:spTree>
  </p:cSld>
  <p:clrMapOvr>
    <a:masterClrMapping/>
  </p:clrMapOvr>
  <p:transition spd="slow">
    <p:pull dir="ld"/>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84.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cover dir="lu"/>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6.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plus/>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7bis.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plus/>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8bis.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plus/>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9.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plus/>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0.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wheel spokes="8"/>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91.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wheel spokes="8"/>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2.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wheel spokes="8"/>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3.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wheel spokes="8"/>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3025</TotalTime>
  <Words>1791</Words>
  <Application>Microsoft Office PowerPoint</Application>
  <PresentationFormat>On-screen Show (4:3)</PresentationFormat>
  <Paragraphs>114</Paragraphs>
  <Slides>103</Slides>
  <Notes>0</Notes>
  <HiddenSlides>0</HiddenSlides>
  <MMClips>0</MMClips>
  <ScaleCrop>false</ScaleCrop>
  <HeadingPairs>
    <vt:vector size="4" baseType="variant">
      <vt:variant>
        <vt:lpstr>Theme</vt:lpstr>
      </vt:variant>
      <vt:variant>
        <vt:i4>1</vt:i4>
      </vt:variant>
      <vt:variant>
        <vt:lpstr>Slide Titles</vt:lpstr>
      </vt:variant>
      <vt:variant>
        <vt:i4>103</vt:i4>
      </vt:variant>
    </vt:vector>
  </HeadingPairs>
  <TitlesOfParts>
    <vt:vector size="10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17</cp:revision>
  <dcterms:created xsi:type="dcterms:W3CDTF">2013-04-21T02:03:16Z</dcterms:created>
  <dcterms:modified xsi:type="dcterms:W3CDTF">2013-10-29T20:20:47Z</dcterms:modified>
</cp:coreProperties>
</file>