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C35E-DEC1-4428-9C0B-2A163DE76113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C35E-DEC1-4428-9C0B-2A163DE76113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C35E-DEC1-4428-9C0B-2A163DE76113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C35E-DEC1-4428-9C0B-2A163DE76113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C35E-DEC1-4428-9C0B-2A163DE76113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C35E-DEC1-4428-9C0B-2A163DE76113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C35E-DEC1-4428-9C0B-2A163DE76113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C35E-DEC1-4428-9C0B-2A163DE76113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C35E-DEC1-4428-9C0B-2A163DE76113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C35E-DEC1-4428-9C0B-2A163DE76113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C35E-DEC1-4428-9C0B-2A163DE76113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AC35E-DEC1-4428-9C0B-2A163DE76113}" type="datetimeFigureOut">
              <a:rPr lang="en-US" smtClean="0"/>
              <a:pPr/>
              <a:t>5/22/2018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3" name="Cloud 2"/>
          <p:cNvSpPr/>
          <p:nvPr/>
        </p:nvSpPr>
        <p:spPr>
          <a:xfrm>
            <a:off x="1071538" y="2857496"/>
            <a:ext cx="6572296" cy="3429024"/>
          </a:xfrm>
          <a:prstGeom prst="cloud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7200" b="1" dirty="0" smtClean="0">
                <a:solidFill>
                  <a:schemeClr val="accent2">
                    <a:lumMod val="50000"/>
                  </a:schemeClr>
                </a:solidFill>
              </a:rPr>
              <a:t>عشر عذارى</a:t>
            </a:r>
            <a:endParaRPr lang="en-GB" sz="7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4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>
                <a:solidFill>
                  <a:srgbClr val="FFFF00"/>
                </a:solidFill>
              </a:rPr>
              <a:t>وبينما هن ذاهبات ليبتعن , وصل العروس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5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>
                <a:solidFill>
                  <a:srgbClr val="FFFF00"/>
                </a:solidFill>
              </a:rPr>
              <a:t>فدخلت معه المستعدات الى ردهة العرس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6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-12843"/>
            <a:ext cx="9144000" cy="68708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15231" y="3857628"/>
            <a:ext cx="29145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SY" sz="5400" b="1" dirty="0" smtClean="0">
                <a:solidFill>
                  <a:schemeClr val="bg1"/>
                </a:solidFill>
              </a:rPr>
              <a:t>وأغلق الباب</a:t>
            </a:r>
            <a:endParaRPr lang="en-GB" sz="5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7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>
                <a:solidFill>
                  <a:srgbClr val="FFC000"/>
                </a:solidFill>
              </a:rPr>
              <a:t>ثم جاءت العذارى الأخر فقلن:“ ربنا , ربنا , افتح لنا </a:t>
            </a:r>
            <a:endParaRPr lang="en-GB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8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1"/>
            <a:ext cx="9144000" cy="51435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143512"/>
            <a:ext cx="9144000" cy="175432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C000"/>
                </a:solidFill>
              </a:rPr>
              <a:t>فأجاب العروس:“ الحق أقول لكن اني لا أعرفكن فاسهروا اذن فأنكم لا تعلمون اليوم ولا الساعة التي يأتي فيها أبن الأنسان“.</a:t>
            </a:r>
            <a:endParaRPr lang="en-GB" sz="3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6248" y="3786190"/>
            <a:ext cx="45720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قال :“ يسوع مثل ملكوت السماوات كمثل عشر عذارى حملن مصابيحهن وخرجن للقاء العروس.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7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596" y="5948816"/>
            <a:ext cx="8358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>
                <a:solidFill>
                  <a:schemeClr val="bg1"/>
                </a:solidFill>
              </a:rPr>
              <a:t>خمس منهن جاهلات وخمس عاقلات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8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FFFF00"/>
                </a:solidFill>
              </a:rPr>
              <a:t>فحملت الجاهلات مصابيحهن ولم يأخذن معهن زيتا , وأما العاقلات  فأخذن مع مصابيحهن زيتا في آنية.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286388"/>
            <a:ext cx="5072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bg1"/>
                </a:solidFill>
              </a:rPr>
              <a:t>وأبطأ العروس فنمن جميعا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29256" y="3571876"/>
            <a:ext cx="37147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FF00"/>
                </a:solidFill>
              </a:rPr>
              <a:t>وما ان انتصف الليل حتى علا  الصياح :“ هوذا العروس فاخرجن للقائه ”.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1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70008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0100" y="5429264"/>
            <a:ext cx="7786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bg1"/>
                </a:solidFill>
              </a:rPr>
              <a:t>فهب اولئك العذارى جميعا وهيأن مصابيحهن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2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163" y="0"/>
            <a:ext cx="9137837" cy="62150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215082"/>
            <a:ext cx="9144000" cy="64633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FF00"/>
                </a:solidFill>
              </a:rPr>
              <a:t>وقالت الجاهلات:“ اعطينا من زيتكن فأن مصابيحنا تنطفئ“ 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3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-2128"/>
            <a:ext cx="9144000" cy="57171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FF00"/>
                </a:solidFill>
              </a:rPr>
              <a:t>فأجابت العاقلات:“ لعله غير كاف لنا ولكن فالأولى أن تذهبن الى الباعة وتبتعن لكن“.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138</Words>
  <Application>Microsoft Office PowerPoint</Application>
  <PresentationFormat>On-screen Show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DELL</cp:lastModifiedBy>
  <cp:revision>3</cp:revision>
  <dcterms:created xsi:type="dcterms:W3CDTF">2013-04-20T01:45:16Z</dcterms:created>
  <dcterms:modified xsi:type="dcterms:W3CDTF">2018-05-22T08:14:13Z</dcterms:modified>
</cp:coreProperties>
</file>