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8CA4A-502F-40A9-B036-4D2B91B32404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06D8D-141B-4E87-ABB3-32D2703BFB0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Callout 1"/>
          <p:cNvSpPr/>
          <p:nvPr/>
        </p:nvSpPr>
        <p:spPr>
          <a:xfrm>
            <a:off x="1571604" y="785794"/>
            <a:ext cx="6143668" cy="5143536"/>
          </a:xfrm>
          <a:prstGeom prst="wedgeEllipse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928794" y="2143116"/>
            <a:ext cx="5429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7200" b="1" dirty="0" smtClean="0">
                <a:solidFill>
                  <a:schemeClr val="accent2">
                    <a:lumMod val="50000"/>
                  </a:schemeClr>
                </a:solidFill>
              </a:rPr>
              <a:t>المدعوون الى العشاء</a:t>
            </a:r>
            <a:endParaRPr lang="en-GB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</a:rPr>
              <a:t>دعا رجل يوما أناسا كثيرون للعشاء .  وكان قد أعد كل شيء لاستقبالهم .  وأرسل خادمه يدعوهم للعشاء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8660" y="0"/>
            <a:ext cx="9572660" cy="6858000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 rot="1333523">
            <a:off x="5786446" y="214290"/>
            <a:ext cx="2643206" cy="1928826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3200" b="1" dirty="0" smtClean="0">
                <a:solidFill>
                  <a:srgbClr val="C00000"/>
                </a:solidFill>
              </a:rPr>
              <a:t>معلمي ينتظركم للعشاء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 rot="21039067">
            <a:off x="552408" y="21193"/>
            <a:ext cx="3155630" cy="2153561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Y" sz="2800" b="1" dirty="0" smtClean="0">
                <a:solidFill>
                  <a:srgbClr val="C00000"/>
                </a:solidFill>
              </a:rPr>
              <a:t>لا أستطيع أريد أن أرى حقلي الذي اشتريته أعذرني</a:t>
            </a:r>
            <a:r>
              <a:rPr lang="ar-SY" dirty="0" smtClean="0"/>
              <a:t>.</a:t>
            </a:r>
            <a:endParaRPr lang="en-GB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1" y="0"/>
            <a:ext cx="9123739" cy="6858000"/>
          </a:xfrm>
          <a:prstGeom prst="rect">
            <a:avLst/>
          </a:prstGeom>
        </p:spPr>
      </p:pic>
      <p:sp>
        <p:nvSpPr>
          <p:cNvPr id="4" name="Oval Callout 3"/>
          <p:cNvSpPr/>
          <p:nvPr/>
        </p:nvSpPr>
        <p:spPr>
          <a:xfrm>
            <a:off x="5500694" y="214290"/>
            <a:ext cx="2714644" cy="1643074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500694" y="642918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C00000"/>
                </a:solidFill>
              </a:rPr>
              <a:t>أتيت أدعوك للعشاء 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 rot="21339003">
            <a:off x="1133593" y="217105"/>
            <a:ext cx="3578658" cy="1632924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21207199">
            <a:off x="1285852" y="428604"/>
            <a:ext cx="30003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أعزرني أريد أن أجرب خمسة ازواج بقر اشتريتها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5786446" y="0"/>
            <a:ext cx="2714644" cy="1643050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أرسلني معلمي لأدعوك الى العشاء 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 rot="19508690">
            <a:off x="-50190" y="184285"/>
            <a:ext cx="2733273" cy="1871546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لا أستطيع لأني تزوجت الآن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8" y="0"/>
            <a:ext cx="9132492" cy="6858000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 rot="19587554">
            <a:off x="1249678" y="741738"/>
            <a:ext cx="3920305" cy="278608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Y" sz="3200" b="1" dirty="0" smtClean="0">
                <a:solidFill>
                  <a:srgbClr val="C00000"/>
                </a:solidFill>
              </a:rPr>
              <a:t>يا معلم :“ الأصدقاء أجابوا بأنهم لا يستطيعون المجيء ”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1" y="0"/>
            <a:ext cx="9115019" cy="6858000"/>
          </a:xfrm>
          <a:prstGeom prst="rect">
            <a:avLst/>
          </a:prstGeom>
        </p:spPr>
      </p:pic>
      <p:sp>
        <p:nvSpPr>
          <p:cNvPr id="4" name="Oval Callout 3"/>
          <p:cNvSpPr/>
          <p:nvPr/>
        </p:nvSpPr>
        <p:spPr>
          <a:xfrm>
            <a:off x="3214678" y="0"/>
            <a:ext cx="3571900" cy="2857496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357554" y="571480"/>
            <a:ext cx="31432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C00000"/>
                </a:solidFill>
              </a:rPr>
              <a:t>اذن اذهب الى الشوارع والساحات وادعو الفقراء والعرج والعميان والأشلاء </a:t>
            </a:r>
            <a:endParaRPr lang="en-GB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8" y="0"/>
            <a:ext cx="9132492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</a:rPr>
              <a:t>بعد قليل عاد الخادم لقد دعيتهم ويوجد أيضا أماكن فارغة أذهب الى الطريق والحقول وادعو الناس .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5857884" y="0"/>
            <a:ext cx="3286116" cy="2071678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Y" sz="3600" b="1" dirty="0" smtClean="0">
                <a:solidFill>
                  <a:srgbClr val="C00000"/>
                </a:solidFill>
              </a:rPr>
              <a:t>أدخلوا جميعكم أريد أن يمتلئ بيتي </a:t>
            </a:r>
            <a:endParaRPr lang="en-GB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98</Words>
  <Application>Microsoft Office PowerPoint</Application>
  <PresentationFormat>On-screen Show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2013-04-21T00:46:18Z</dcterms:created>
  <dcterms:modified xsi:type="dcterms:W3CDTF">2013-05-04T04:54:46Z</dcterms:modified>
</cp:coreProperties>
</file>