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6264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77512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58413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1262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7410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8503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92746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8886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6801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93448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6846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AA52B-922F-44BC-B6A9-0525539577EE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7C763-CE94-451D-88EA-B01A1F3D1D5A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87345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785786" y="1714488"/>
            <a:ext cx="7786742" cy="3429024"/>
          </a:xfrm>
          <a:prstGeom prst="flowChartDecis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Y" sz="6600" b="1" dirty="0" smtClean="0"/>
              <a:t>الغني الجاهل</a:t>
            </a:r>
            <a:endParaRPr lang="ar-SY" sz="6600" b="1" dirty="0"/>
          </a:p>
        </p:txBody>
      </p:sp>
    </p:spTree>
    <p:extLst>
      <p:ext uri="{BB962C8B-B14F-4D97-AF65-F5344CB8AC3E}">
        <p14:creationId xmlns:p14="http://schemas.microsoft.com/office/powerpoint/2010/main" val="76428923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وقال لتلاميذه :” لذلك أقول لكم : لا يهمكم للعيش ما تأكلون ولا للجسد ما تلبسون .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5501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أنظروا الى الغربان كيف لا تزرع ولا تحصد وما من مخزن لها , الله يرزقها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64887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أنظروا الى الزنابق كيف لا تغزل ولا تنسج واذا كان الله يلبس العشب هكذا كم بالحري انتم . اطلبوا ملكوت الله أولا وكل شيء يزاد لكم.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07782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800" b="1" dirty="0" smtClean="0">
                <a:solidFill>
                  <a:schemeClr val="bg1"/>
                </a:solidFill>
              </a:rPr>
              <a:t>قال ليسوع رجل من المجمع : ” يا معلم مر أخي بأن يقاسمني الميراث ” . فقال له يسوع : ” يا رجل من أقامني عليكم قاضيا أو قساما ” ؟</a:t>
            </a:r>
            <a:r>
              <a:rPr lang="ar-SY" sz="2800" dirty="0" smtClean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910837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ثم قال للناس : ” تبصروا واحذروا كل طمع لأن حياة المرء وان اغتنى لا تأتيه من أمواله“ ثم ضرب لهم مثلا قال: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2737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رجل غني أخصبت أرضه فقال في نفسه : ماذا أعمل  ؟ فليس عندي موضع أخزن غلالي 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619442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ثم قال : أعمل هذا : أهدم أهرائي وأبني أكبر منها فأخزن فيها جميع قمحي وأرزاقي.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5021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ثم قال : أعمل هذا : أهدم أهرائي وأبني أكبر منها فأخزن فيها جميع قمحي وأرزاقي.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2171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وأقول لنفسي : يا نفسي لك أرزاق وافرة تكفيك مؤونة سنين كثيرة فاستريحي وكلي واشربي وتنعمي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8260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فقال له الله : يا غبي في هذه الليلة تسترد نفسك منك فلمن يكون ما أعددته ؟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0334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فقال يسوع : ”هكذا يكون مصير من يكنز لنفسه ولا يغتني عند الله“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76171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216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2018-05-22T08:55:36Z</dcterms:created>
  <dcterms:modified xsi:type="dcterms:W3CDTF">2018-05-22T08:57:49Z</dcterms:modified>
</cp:coreProperties>
</file>