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786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09063-AF69-4111-9AFA-647A16EF63F9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D0AFA-B293-4980-94E1-18350C703E6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09063-AF69-4111-9AFA-647A16EF63F9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D0AFA-B293-4980-94E1-18350C703E6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09063-AF69-4111-9AFA-647A16EF63F9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D0AFA-B293-4980-94E1-18350C703E6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09063-AF69-4111-9AFA-647A16EF63F9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D0AFA-B293-4980-94E1-18350C703E6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09063-AF69-4111-9AFA-647A16EF63F9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D0AFA-B293-4980-94E1-18350C703E6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09063-AF69-4111-9AFA-647A16EF63F9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D0AFA-B293-4980-94E1-18350C703E6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09063-AF69-4111-9AFA-647A16EF63F9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D0AFA-B293-4980-94E1-18350C703E6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09063-AF69-4111-9AFA-647A16EF63F9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D0AFA-B293-4980-94E1-18350C703E6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09063-AF69-4111-9AFA-647A16EF63F9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D0AFA-B293-4980-94E1-18350C703E6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09063-AF69-4111-9AFA-647A16EF63F9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D0AFA-B293-4980-94E1-18350C703E6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09063-AF69-4111-9AFA-647A16EF63F9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D0AFA-B293-4980-94E1-18350C703E6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909063-AF69-4111-9AFA-647A16EF63F9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5D0AFA-B293-4980-94E1-18350C703E6B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lowchart: Manual Operation 1"/>
          <p:cNvSpPr/>
          <p:nvPr/>
        </p:nvSpPr>
        <p:spPr>
          <a:xfrm>
            <a:off x="1357290" y="1071546"/>
            <a:ext cx="6215106" cy="5072098"/>
          </a:xfrm>
          <a:prstGeom prst="flowChartManualOperation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Y" sz="6600" b="1" dirty="0" smtClean="0"/>
              <a:t>الغني الأناني ولعازر الفقير</a:t>
            </a:r>
            <a:endParaRPr lang="en-GB" sz="6600" b="1" dirty="0"/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21508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6215082"/>
            <a:ext cx="9144000" cy="707886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/>
            <a:r>
              <a:rPr lang="ar-SY" sz="4000" b="1" dirty="0" smtClean="0">
                <a:solidFill>
                  <a:schemeClr val="bg1"/>
                </a:solidFill>
              </a:rPr>
              <a:t>والغني الرديء مات أيضا وكانت له جنازة عظيمة</a:t>
            </a:r>
            <a:endParaRPr lang="en-GB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21508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215082"/>
            <a:ext cx="9144000" cy="646331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600" b="1" dirty="0" smtClean="0">
                <a:solidFill>
                  <a:schemeClr val="bg1"/>
                </a:solidFill>
              </a:rPr>
              <a:t>حمل الملائكة لعازر الى السماء حيث ينتظره أبوه ابراهيم</a:t>
            </a:r>
            <a:endParaRPr lang="en-GB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71501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5715016"/>
            <a:ext cx="9144000" cy="1200329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600" b="1" dirty="0" smtClean="0">
                <a:solidFill>
                  <a:schemeClr val="bg1"/>
                </a:solidFill>
              </a:rPr>
              <a:t>أما الغني هبط الى جهنم حيث يذهب الناس الذين لا يريدون أن يفكروا بالله  ولا أن يعملوا الخير</a:t>
            </a:r>
            <a:endParaRPr lang="en-GB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7150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715016"/>
            <a:ext cx="9144000" cy="1200329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ar-SY" sz="3600" b="1" dirty="0" smtClean="0">
                <a:solidFill>
                  <a:schemeClr val="bg1"/>
                </a:solidFill>
              </a:rPr>
              <a:t>وناد الغني ابراهيم ارسل لعازر ان يبل طرف اصبعه بالماء لكي اشرب لأنني اموت  عطشا </a:t>
            </a:r>
            <a:endParaRPr lang="en-GB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7150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643578"/>
            <a:ext cx="9144000" cy="1323439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ar-SY" sz="4000" b="1" dirty="0" smtClean="0">
                <a:solidFill>
                  <a:schemeClr val="bg1"/>
                </a:solidFill>
              </a:rPr>
              <a:t>ابراهيم يجيب على الغني كان يجب ان تفكر منذ زمن بعيد انك انت الذي اخترت تعاستك</a:t>
            </a:r>
            <a:endParaRPr lang="en-GB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71501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5715016"/>
            <a:ext cx="9144000" cy="1200329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600" b="1" dirty="0" smtClean="0">
                <a:solidFill>
                  <a:schemeClr val="bg1"/>
                </a:solidFill>
              </a:rPr>
              <a:t>كان يوجد رجل غني جدا وكان يرتدي الثياب الفاخرة خواتم من ذهب ولم يكن يشفق على الفقراء وكان يحتقرهم</a:t>
            </a:r>
            <a:endParaRPr lang="en-GB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35782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357826"/>
            <a:ext cx="9144000" cy="156966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>
                <a:solidFill>
                  <a:schemeClr val="bg1"/>
                </a:solidFill>
              </a:rPr>
              <a:t>وكان شرها, كل يوم كان يعمل وليمة ويأكل كثيرا ولم يكن يفكر الا بالطعام وكانوا يقدمون له الطعام على أطباق من الفضة والذهب وكان يبذر كل أمواله على طعامه</a:t>
            </a:r>
            <a:endParaRPr lang="en-GB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14364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6088559"/>
            <a:ext cx="9144000" cy="769441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ar-SY" sz="4400" b="1" dirty="0" smtClean="0">
                <a:solidFill>
                  <a:schemeClr val="bg1"/>
                </a:solidFill>
              </a:rPr>
              <a:t>وكان له قصر جميل وكبير جدا</a:t>
            </a:r>
            <a:endParaRPr lang="en-GB" sz="4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0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64357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643578"/>
            <a:ext cx="9144000" cy="1214422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600" b="1" dirty="0" smtClean="0">
                <a:solidFill>
                  <a:schemeClr val="bg1"/>
                </a:solidFill>
              </a:rPr>
              <a:t>وكان يأتي فقير ويقرع على بابه يدعى لعازر وغالبا لم يفتح الباب له الغني كان له قلب قاسي وسيء</a:t>
            </a:r>
            <a:endParaRPr lang="en-GB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85789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5857892"/>
            <a:ext cx="9144000" cy="1077218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>
            <a:spAutoFit/>
          </a:bodyPr>
          <a:lstStyle/>
          <a:p>
            <a:pPr algn="r"/>
            <a:r>
              <a:rPr lang="ar-SY" sz="3200" b="1" dirty="0" smtClean="0">
                <a:solidFill>
                  <a:schemeClr val="bg1"/>
                </a:solidFill>
              </a:rPr>
              <a:t>ولعازر كان يجلس دائما أمام الباب مترجيا الحصول على شيء يهدئ به جوعه وكانت الكلاب تشفق عليه وتلحس جروحه</a:t>
            </a:r>
            <a:endParaRPr lang="en-GB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71501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5715016"/>
            <a:ext cx="9144000" cy="1200329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600" b="1" dirty="0" smtClean="0">
                <a:solidFill>
                  <a:schemeClr val="bg1"/>
                </a:solidFill>
              </a:rPr>
              <a:t>الغني يقيم الولائم أحد الخدام أشفق على لعازر وطلب من معلمه أن يعطيه شيئا فأنبه سيده وطلب منه أن يطرد الفقير</a:t>
            </a:r>
            <a:endParaRPr lang="en-GB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21508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6215082"/>
            <a:ext cx="9144000" cy="646331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/>
            <a:r>
              <a:rPr lang="ar-SY" sz="3600" b="1" dirty="0" smtClean="0">
                <a:solidFill>
                  <a:srgbClr val="FFFF00"/>
                </a:solidFill>
              </a:rPr>
              <a:t>خاف الخادم وطرد لعازر الذي ذهب تعبا وجائعا وقلبه حزينا</a:t>
            </a:r>
            <a:endParaRPr lang="en-GB" sz="36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21508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215082"/>
            <a:ext cx="9144000" cy="646331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ar-SY" sz="3600" b="1" dirty="0" smtClean="0">
                <a:solidFill>
                  <a:schemeClr val="bg1"/>
                </a:solidFill>
              </a:rPr>
              <a:t>ومات لعازر وهبط ملاك لينقل نفسه مباشرة الى السماء</a:t>
            </a:r>
            <a:endParaRPr lang="en-GB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203</Words>
  <Application>Microsoft Office PowerPoint</Application>
  <PresentationFormat>On-screen Show (4:3)</PresentationFormat>
  <Paragraphs>14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Computer</dc:creator>
  <cp:lastModifiedBy>Computer</cp:lastModifiedBy>
  <cp:revision>6</cp:revision>
  <dcterms:created xsi:type="dcterms:W3CDTF">2012-07-15T05:47:24Z</dcterms:created>
  <dcterms:modified xsi:type="dcterms:W3CDTF">2012-12-22T02:36:03Z</dcterms:modified>
</cp:coreProperties>
</file>