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92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5" r:id="rId29"/>
    <p:sldId id="282" r:id="rId30"/>
    <p:sldId id="286" r:id="rId31"/>
    <p:sldId id="287" r:id="rId32"/>
    <p:sldId id="288" r:id="rId33"/>
    <p:sldId id="283" r:id="rId34"/>
    <p:sldId id="289" r:id="rId35"/>
    <p:sldId id="290" r:id="rId36"/>
  </p:sldIdLst>
  <p:sldSz cx="9144000" cy="6858000" type="screen4x3"/>
  <p:notesSz cx="6858000" cy="9144000"/>
  <p:defaultTextStyle>
    <a:defPPr>
      <a:defRPr lang="ar-SY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11/12/1433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11/12/1433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11/12/1433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11/12/1433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11/12/1433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11/12/1433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11/12/1433</a:t>
            </a:fld>
            <a:endParaRPr lang="ar-S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11/12/1433</a:t>
            </a:fld>
            <a:endParaRPr lang="ar-S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11/12/1433</a:t>
            </a:fld>
            <a:endParaRPr lang="ar-S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11/12/1433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11/12/1433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48714-B572-401F-8FB2-90ECC1BA2FEC}" type="datetimeFigureOut">
              <a:rPr lang="ar-SY" smtClean="0"/>
              <a:pPr/>
              <a:t>11/12/1433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eft Arrow 1"/>
          <p:cNvSpPr/>
          <p:nvPr/>
        </p:nvSpPr>
        <p:spPr>
          <a:xfrm>
            <a:off x="1143000" y="1143000"/>
            <a:ext cx="7010400" cy="4648200"/>
          </a:xfrm>
          <a:prstGeom prst="lef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7200" b="1" dirty="0" smtClean="0">
                <a:solidFill>
                  <a:srgbClr val="FFFF00"/>
                </a:solidFill>
              </a:rPr>
              <a:t>أعدوا طريق الرب</a:t>
            </a:r>
            <a:endParaRPr lang="en-GB" sz="7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600" dirty="0" smtClean="0">
                <a:solidFill>
                  <a:schemeClr val="bg1"/>
                </a:solidFill>
              </a:rPr>
              <a:t>وسأله أيضا بعض الجنود : ” ونحن ماذا نعمل“؟ فقال لهم :“ لا تتحاملوا على أحد ولا تظلموا أحدا , واقنعوا برواتبكم</a:t>
            </a:r>
            <a:endParaRPr lang="ar-SY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C00000"/>
                </a:solidFill>
              </a:rPr>
              <a:t>وكان الشعب ينتظر ظهور المسيح, وكل يسأل نفسه عن يوحنا : أليس هو المسيح؟</a:t>
            </a:r>
            <a:endParaRPr lang="ar-SY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943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943600"/>
            <a:ext cx="9144000" cy="954107"/>
          </a:xfrm>
          <a:prstGeom prst="rect">
            <a:avLst/>
          </a:prstGeom>
          <a:solidFill>
            <a:srgbClr val="92D050"/>
          </a:solidFill>
        </p:spPr>
        <p:txBody>
          <a:bodyPr wrap="square" rtlCol="1">
            <a:spAutoFit/>
          </a:bodyPr>
          <a:lstStyle/>
          <a:p>
            <a:r>
              <a:rPr lang="ar-SY" sz="2800" b="1" dirty="0" smtClean="0">
                <a:solidFill>
                  <a:srgbClr val="C00000"/>
                </a:solidFill>
              </a:rPr>
              <a:t>فقال لهم يوحنا : ” أنا أعمدكم بالماء , ولكن يأتي من هو أقوى مني ولست أهلا لأن أفك رباط حذائه , فهو يعمدكم في الروح القدس والنار ”</a:t>
            </a:r>
            <a:endParaRPr lang="ar-SY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248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48400"/>
            <a:ext cx="9144000" cy="646331"/>
          </a:xfrm>
          <a:prstGeom prst="rect">
            <a:avLst/>
          </a:prstGeom>
          <a:solidFill>
            <a:srgbClr val="00B050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وكان يعظ الشعب بأقوال كثيرة غيرها فيبلغهم بشارة الخلاص</a:t>
            </a:r>
            <a:endParaRPr lang="ar-SY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304800"/>
            <a:ext cx="87630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5400" b="1" dirty="0" smtClean="0">
                <a:solidFill>
                  <a:srgbClr val="FFFF00"/>
                </a:solidFill>
              </a:rPr>
              <a:t>هذا هو أبني الحبيب</a:t>
            </a:r>
            <a:endParaRPr lang="ar-SY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324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rgbClr val="C00000"/>
                </a:solidFill>
              </a:rPr>
              <a:t>في ذلك الوقت أتى يسوع الى الأردن , قاصدا يوحنا ليعتمد عن يده</a:t>
            </a:r>
            <a:endParaRPr lang="ar-SY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rgbClr val="0070C0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فجعل يوحنا يمانعه فيقول : ” أنا أحتاج الى الأعتماد عن يدك أو أنت تأتي الي“ ؟ </a:t>
            </a:r>
            <a:endParaRPr lang="ar-SY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rgbClr val="00B0F0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002060"/>
                </a:solidFill>
              </a:rPr>
              <a:t>فأجابه يسوع: ” دعني الآن وما اريد فهكذا يحسن بنا  أن نتم مشيئة الله ” فتركه وما أراد</a:t>
            </a:r>
            <a:endParaRPr lang="ar-SY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334000"/>
            <a:ext cx="9144000" cy="156966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chemeClr val="bg1"/>
                </a:solidFill>
              </a:rPr>
              <a:t>واعتمد يسوع وخرج لوقته من الماء فاذا السماوات قد انفتحت فرأى روح الله يهبط كأنه حمامة وينزل عليه .واذا صوت من السماء يقول : ”هذا هو ابني الحبيب الذي عنه رضيت“</a:t>
            </a:r>
            <a:endParaRPr lang="ar-SY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" y="152400"/>
            <a:ext cx="44196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Y" sz="4800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096000"/>
            <a:ext cx="9144001" cy="769441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ar-SY" sz="4400" dirty="0" smtClean="0">
                <a:solidFill>
                  <a:srgbClr val="FFFF00"/>
                </a:solidFill>
              </a:rPr>
              <a:t>اعدوا طريق الرب </a:t>
            </a:r>
            <a:endParaRPr lang="ar-SY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172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172200"/>
            <a:ext cx="9144000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1">
            <a:spAutoFit/>
          </a:bodyPr>
          <a:lstStyle/>
          <a:p>
            <a:pPr algn="ctr"/>
            <a:r>
              <a:rPr lang="ar-SY" sz="4000" b="1" dirty="0" smtClean="0">
                <a:solidFill>
                  <a:schemeClr val="bg1"/>
                </a:solidFill>
              </a:rPr>
              <a:t>ثم سار الروح بيسوع الى البرية حيث بقي أربعين يوما</a:t>
            </a:r>
            <a:endParaRPr lang="ar-SY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6412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365758"/>
            <a:ext cx="9144000" cy="6492242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" y="838200"/>
            <a:ext cx="44958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800" b="1" dirty="0" smtClean="0">
                <a:solidFill>
                  <a:srgbClr val="FFFF00"/>
                </a:solidFill>
              </a:rPr>
              <a:t>اليوم تمت هذه الآية</a:t>
            </a:r>
            <a:endParaRPr lang="ar-SY" sz="4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rgbClr val="C00000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بعد ما أقام في البرية أربعين يوما عاد يسوع الى الجليل بقوة الروح  وكان يعلم في المجامع فانتشر صيته في الناحية كلها  </a:t>
            </a:r>
            <a:endParaRPr lang="ar-SY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FFFF00"/>
                </a:solidFill>
              </a:rPr>
              <a:t>وأتى الى الناصرة حيث نشأ ودخل المجمع يوم السبت على عادته وقام ليقرأ</a:t>
            </a:r>
            <a:endParaRPr lang="ar-SY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0"/>
            <a:ext cx="9144000" cy="6096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088559"/>
            <a:ext cx="9144000" cy="769441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ar-SY" sz="4400" dirty="0" smtClean="0">
                <a:solidFill>
                  <a:schemeClr val="bg1"/>
                </a:solidFill>
              </a:rPr>
              <a:t>فدفع اليه سفر أشعيا</a:t>
            </a:r>
            <a:endParaRPr lang="ar-SY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rgbClr val="92D050"/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rgbClr val="002060"/>
                </a:solidFill>
              </a:rPr>
              <a:t>في السنة الخامسة عشرة من حكم القيصر طيباريوس جاء يوحنا المعمدان الى ناحية  الأردن ينادي بمعمودية لغفران الخطايا </a:t>
            </a:r>
            <a:endParaRPr lang="ar-SY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rgbClr val="C00000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ففتح السفر فوجد المكان المكتوب فيه: روح الرب نازل علي لأنه مسحني  </a:t>
            </a:r>
            <a:endParaRPr lang="ar-SY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05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105400"/>
            <a:ext cx="9144000" cy="175432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600" dirty="0" smtClean="0"/>
              <a:t>”</a:t>
            </a:r>
            <a:r>
              <a:rPr lang="ar-SY" sz="3600" b="1" dirty="0" smtClean="0">
                <a:solidFill>
                  <a:schemeClr val="bg1"/>
                </a:solidFill>
              </a:rPr>
              <a:t>أرسلني لأبشر الفقراء لأعلن للمأسورين تخلية سبيلهم وللعميان عودة البصر اليهم وأفرج عن المظلومين وأعلن سنة قبول عند الرب“</a:t>
            </a:r>
            <a:endParaRPr lang="ar-SY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172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172200"/>
            <a:ext cx="9144000" cy="70788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1">
            <a:spAutoFit/>
          </a:bodyPr>
          <a:lstStyle/>
          <a:p>
            <a:pPr algn="ctr"/>
            <a:r>
              <a:rPr lang="ar-SY" sz="4000" b="1" dirty="0" smtClean="0">
                <a:solidFill>
                  <a:schemeClr val="bg1"/>
                </a:solidFill>
              </a:rPr>
              <a:t>ثم طوى السفر فأعاده الى الخادم وجلس</a:t>
            </a:r>
            <a:endParaRPr lang="ar-SY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172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172200"/>
            <a:ext cx="9144000" cy="70788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1">
            <a:spAutoFit/>
          </a:bodyPr>
          <a:lstStyle/>
          <a:p>
            <a:pPr algn="ctr"/>
            <a:r>
              <a:rPr lang="ar-SY" sz="4000" b="1" dirty="0" smtClean="0">
                <a:solidFill>
                  <a:srgbClr val="FFFF00"/>
                </a:solidFill>
              </a:rPr>
              <a:t>وكانت عيون أهل المجمع كلهم شاخصة اليه</a:t>
            </a:r>
            <a:endParaRPr lang="ar-SY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52400" y="5715000"/>
            <a:ext cx="9296400" cy="1200329"/>
          </a:xfrm>
          <a:prstGeom prst="rect">
            <a:avLst/>
          </a:prstGeom>
          <a:solidFill>
            <a:srgbClr val="0070C0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FFFF00"/>
                </a:solidFill>
              </a:rPr>
              <a:t>فأخذ يقول لهم: ” اليوم تمت هذه الآية بمسمع منكم وكانوا يعجبون بأجمعهم من كلامه</a:t>
            </a:r>
            <a:endParaRPr lang="ar-SY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1254" cy="68580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chemeClr val="bg1"/>
                </a:solidFill>
              </a:rPr>
              <a:t>هكذا تحقق ما كتب في سفر اقوال النبي أشعياء:“صوت مناد في البرية“ </a:t>
            </a:r>
            <a:endParaRPr lang="ar-SY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324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chemeClr val="bg1"/>
                </a:solidFill>
              </a:rPr>
              <a:t>أعدوا طريق الرب واجعلوا سبله قويمة وكل بشر يرى خلاص الله</a:t>
            </a:r>
            <a:endParaRPr lang="ar-SY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324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B0F0"/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rgbClr val="002060"/>
                </a:solidFill>
              </a:rPr>
              <a:t>بين الجموع التي تسمع اليه,الكثيرون منها تخرج اليه لتعتمد عن يده </a:t>
            </a:r>
            <a:endParaRPr lang="ar-SY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172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172200"/>
            <a:ext cx="9144000" cy="707886"/>
          </a:xfrm>
          <a:prstGeom prst="rect">
            <a:avLst/>
          </a:prstGeom>
          <a:solidFill>
            <a:srgbClr val="92D050"/>
          </a:solidFill>
        </p:spPr>
        <p:txBody>
          <a:bodyPr wrap="square" rtlCol="1">
            <a:spAutoFit/>
          </a:bodyPr>
          <a:lstStyle/>
          <a:p>
            <a:pPr algn="ctr"/>
            <a:r>
              <a:rPr lang="ar-SY" sz="4000" b="1" dirty="0" smtClean="0">
                <a:solidFill>
                  <a:srgbClr val="002060"/>
                </a:solidFill>
              </a:rPr>
              <a:t>فسأله البعض :“ فماذا نعمل ؟</a:t>
            </a:r>
            <a:endParaRPr lang="ar-SY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638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638800"/>
            <a:ext cx="9144000" cy="1261884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أجابهم يوحنا :“ من كان عنده قميصان , فليقسمهما بينه وبين من لا قميص له . ومن كان عنده طعام , فليعمل كذلك </a:t>
            </a:r>
            <a:r>
              <a:rPr lang="ar-SY" sz="4000" b="1" dirty="0" smtClean="0">
                <a:solidFill>
                  <a:schemeClr val="bg1"/>
                </a:solidFill>
              </a:rPr>
              <a:t>”</a:t>
            </a:r>
            <a:endParaRPr lang="ar-SY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/>
              <a:t>وأتى اليه بعض العشارين </a:t>
            </a:r>
            <a:r>
              <a:rPr lang="en-US" b="1" dirty="0" smtClean="0"/>
              <a:t>)</a:t>
            </a:r>
            <a:r>
              <a:rPr lang="ar-SY" b="1" dirty="0" smtClean="0"/>
              <a:t> الذين يجمعون الضرائب للحكومة) </a:t>
            </a:r>
            <a:r>
              <a:rPr lang="en-US" b="1" dirty="0" smtClean="0"/>
              <a:t> </a:t>
            </a:r>
            <a:r>
              <a:rPr lang="ar-SY" sz="3200" b="1" dirty="0" smtClean="0"/>
              <a:t>ليعتمدوا , فقالوا له:“ يا معلم , ماذا نعمل ؟ فقال لهم :“ لا تجبوا أكثر مما فرض لكم“</a:t>
            </a:r>
            <a:endParaRPr lang="ar-SY" sz="3200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404</Words>
  <Application>Microsoft Office PowerPoint</Application>
  <PresentationFormat>On-screen Show (4:3)</PresentationFormat>
  <Paragraphs>28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</vt:vector>
  </TitlesOfParts>
  <Company>By DR.Ahmed Saker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HANANIA FMM</dc:creator>
  <cp:lastModifiedBy>Computer</cp:lastModifiedBy>
  <cp:revision>23</cp:revision>
  <dcterms:created xsi:type="dcterms:W3CDTF">2011-10-26T01:40:12Z</dcterms:created>
  <dcterms:modified xsi:type="dcterms:W3CDTF">2012-10-26T23:43:47Z</dcterms:modified>
</cp:coreProperties>
</file>