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F72953-A88C-46EB-B7EC-37AA1270F3BA}"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F72953-A88C-46EB-B7EC-37AA1270F3BA}"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DD9A0-7C68-43CF-8FC5-A98C0A3BC04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iley Face 2"/>
          <p:cNvSpPr/>
          <p:nvPr/>
        </p:nvSpPr>
        <p:spPr>
          <a:xfrm>
            <a:off x="1357290" y="428604"/>
            <a:ext cx="6715172" cy="5572164"/>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400" b="1" dirty="0" smtClean="0">
                <a:solidFill>
                  <a:srgbClr val="FF0000"/>
                </a:solidFill>
              </a:rPr>
              <a:t>أين كنت قبل أن أولد ؟</a:t>
            </a:r>
            <a:endParaRPr lang="en-GB" sz="4400" b="1" dirty="0">
              <a:solidFill>
                <a:srgbClr val="FF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1" y="0"/>
            <a:ext cx="9144000" cy="6858000"/>
          </a:xfrm>
          <a:prstGeom prst="rect">
            <a:avLst/>
          </a:prstGeom>
        </p:spPr>
      </p:pic>
      <p:sp>
        <p:nvSpPr>
          <p:cNvPr id="6" name="TextBox 5"/>
          <p:cNvSpPr txBox="1"/>
          <p:nvPr/>
        </p:nvSpPr>
        <p:spPr>
          <a:xfrm>
            <a:off x="1357290" y="428604"/>
            <a:ext cx="6143668" cy="1107996"/>
          </a:xfrm>
          <a:prstGeom prst="rect">
            <a:avLst/>
          </a:prstGeom>
          <a:solidFill>
            <a:schemeClr val="accent1">
              <a:lumMod val="75000"/>
            </a:schemeClr>
          </a:solidFill>
        </p:spPr>
        <p:txBody>
          <a:bodyPr wrap="square" rtlCol="0">
            <a:spAutoFit/>
          </a:bodyPr>
          <a:lstStyle/>
          <a:p>
            <a:pPr algn="ctr"/>
            <a:r>
              <a:rPr lang="ar-SY" sz="6600" b="1" dirty="0" smtClean="0">
                <a:solidFill>
                  <a:srgbClr val="FFFF00"/>
                </a:solidFill>
              </a:rPr>
              <a:t>أين كنت قبل أن أولد؟</a:t>
            </a:r>
            <a:endParaRPr lang="en-GB" sz="6600" b="1" dirty="0">
              <a:solidFill>
                <a:srgbClr val="FFFF00"/>
              </a:solidFill>
            </a:endParaRPr>
          </a:p>
        </p:txBody>
      </p:sp>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143512"/>
            <a:ext cx="9144000" cy="1754326"/>
          </a:xfrm>
          <a:prstGeom prst="rect">
            <a:avLst/>
          </a:prstGeom>
          <a:solidFill>
            <a:srgbClr val="92D050"/>
          </a:solidFill>
        </p:spPr>
        <p:txBody>
          <a:bodyPr wrap="square" rtlCol="0">
            <a:spAutoFit/>
          </a:bodyPr>
          <a:lstStyle/>
          <a:p>
            <a:pPr algn="r"/>
            <a:r>
              <a:rPr lang="ar-SY" sz="3600" b="1" dirty="0" smtClean="0">
                <a:solidFill>
                  <a:srgbClr val="C00000"/>
                </a:solidFill>
              </a:rPr>
              <a:t>قبل أن أولد كنت في رحم أمك لا أحد كان يعرفك ولم تكن تعرف أحدا هنا كنت مخبئا كنت تتحضر بسرية أثناء ولادتك قد مررت من الظلام الى النور , النور يفتح على الحياة</a:t>
            </a:r>
            <a:endParaRPr lang="en-GB" sz="3600" b="1" dirty="0">
              <a:solidFill>
                <a:srgbClr val="C0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072074"/>
            <a:ext cx="9144000" cy="1754326"/>
          </a:xfrm>
          <a:prstGeom prst="rect">
            <a:avLst/>
          </a:prstGeom>
          <a:solidFill>
            <a:srgbClr val="FFFF00"/>
          </a:solidFill>
        </p:spPr>
        <p:txBody>
          <a:bodyPr wrap="square" rtlCol="0">
            <a:spAutoFit/>
          </a:bodyPr>
          <a:lstStyle/>
          <a:p>
            <a:pPr algn="r" rtl="1"/>
            <a:r>
              <a:rPr lang="ar-SY" sz="3600" b="1" dirty="0" smtClean="0">
                <a:solidFill>
                  <a:srgbClr val="FF0000"/>
                </a:solidFill>
              </a:rPr>
              <a:t>قبل لم تكن موجودا لكن أمك وأباك أحبا بعضهما معا حلما بطفل لقد أراداك من قبل أن يعرفا بأنه أنا من سوف يكون الرغبة تحبب الحياة</a:t>
            </a:r>
            <a:endParaRPr lang="en-GB" sz="3600" b="1" dirty="0">
              <a:solidFill>
                <a:srgbClr val="FF0000"/>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11.jpg"/>
          <p:cNvPicPr>
            <a:picLocks noChangeAspect="1"/>
          </p:cNvPicPr>
          <p:nvPr/>
        </p:nvPicPr>
        <p:blipFill>
          <a:blip r:embed="rId2"/>
          <a:stretch>
            <a:fillRect/>
          </a:stretch>
        </p:blipFill>
        <p:spPr>
          <a:xfrm>
            <a:off x="0" y="0"/>
            <a:ext cx="9144000" cy="6857999"/>
          </a:xfrm>
          <a:prstGeom prst="rect">
            <a:avLst/>
          </a:prstGeom>
        </p:spPr>
      </p:pic>
      <p:sp>
        <p:nvSpPr>
          <p:cNvPr id="8" name="TextBox 7"/>
          <p:cNvSpPr txBox="1"/>
          <p:nvPr/>
        </p:nvSpPr>
        <p:spPr>
          <a:xfrm>
            <a:off x="3357554" y="6000768"/>
            <a:ext cx="3286148" cy="707886"/>
          </a:xfrm>
          <a:prstGeom prst="rect">
            <a:avLst/>
          </a:prstGeom>
          <a:solidFill>
            <a:srgbClr val="FFC000"/>
          </a:solidFill>
        </p:spPr>
        <p:txBody>
          <a:bodyPr wrap="square" rtlCol="0">
            <a:spAutoFit/>
          </a:bodyPr>
          <a:lstStyle/>
          <a:p>
            <a:pPr algn="ctr"/>
            <a:r>
              <a:rPr lang="ar-SY" sz="4000" b="1" dirty="0" smtClean="0">
                <a:solidFill>
                  <a:srgbClr val="002060"/>
                </a:solidFill>
              </a:rPr>
              <a:t>وأيضا قبل ذلك ؟</a:t>
            </a:r>
            <a:endParaRPr lang="en-GB" sz="4000" b="1" dirty="0">
              <a:solidFill>
                <a:srgbClr val="002060"/>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0"/>
                                        <p:tgtEl>
                                          <p:spTgt spid="8"/>
                                        </p:tgtEl>
                                      </p:cBhvr>
                                    </p:animEffect>
                                    <p:anim calcmode="lin" valueType="num">
                                      <p:cBhvr>
                                        <p:cTn id="8" dur="3000" fill="hold"/>
                                        <p:tgtEl>
                                          <p:spTgt spid="8"/>
                                        </p:tgtEl>
                                        <p:attrNameLst>
                                          <p:attrName>ppt_x</p:attrName>
                                        </p:attrNameLst>
                                      </p:cBhvr>
                                      <p:tavLst>
                                        <p:tav tm="0">
                                          <p:val>
                                            <p:strVal val="#ppt_x"/>
                                          </p:val>
                                        </p:tav>
                                        <p:tav tm="100000">
                                          <p:val>
                                            <p:strVal val="#ppt_x"/>
                                          </p:val>
                                        </p:tav>
                                      </p:tavLst>
                                    </p:anim>
                                    <p:anim calcmode="lin" valueType="num">
                                      <p:cBhvr>
                                        <p:cTn id="9" dur="3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jpg"/>
          <p:cNvPicPr>
            <a:picLocks noChangeAspect="1"/>
          </p:cNvPicPr>
          <p:nvPr/>
        </p:nvPicPr>
        <p:blipFill>
          <a:blip r:embed="rId2"/>
          <a:stretch>
            <a:fillRect/>
          </a:stretch>
        </p:blipFill>
        <p:spPr>
          <a:xfrm>
            <a:off x="0" y="-214338"/>
            <a:ext cx="9144000" cy="6858000"/>
          </a:xfrm>
          <a:prstGeom prst="rect">
            <a:avLst/>
          </a:prstGeom>
        </p:spPr>
      </p:pic>
      <p:sp>
        <p:nvSpPr>
          <p:cNvPr id="4" name="TextBox 3"/>
          <p:cNvSpPr txBox="1"/>
          <p:nvPr/>
        </p:nvSpPr>
        <p:spPr>
          <a:xfrm>
            <a:off x="0" y="5357826"/>
            <a:ext cx="9144000" cy="1569660"/>
          </a:xfrm>
          <a:prstGeom prst="rect">
            <a:avLst/>
          </a:prstGeom>
          <a:solidFill>
            <a:srgbClr val="FFC000"/>
          </a:solidFill>
        </p:spPr>
        <p:txBody>
          <a:bodyPr wrap="square" rtlCol="0">
            <a:spAutoFit/>
          </a:bodyPr>
          <a:lstStyle/>
          <a:p>
            <a:pPr algn="r"/>
            <a:r>
              <a:rPr lang="ar-SY" sz="3200" b="1" dirty="0" smtClean="0">
                <a:solidFill>
                  <a:srgbClr val="C00000"/>
                </a:solidFill>
              </a:rPr>
              <a:t>أيضا قبل ذلك لولا أهلك لم يكونوا قد التقوا لما كنت أنت هنا لما أهلك أيضا كانوا قد ولدوا لولا ذلك أهلهم وأجدادهم لم يكونوا قد التقوا دون لقاء لا توجد حياة</a:t>
            </a:r>
            <a:endParaRPr lang="en-GB" sz="3200" b="1" dirty="0">
              <a:solidFill>
                <a:srgbClr val="C00000"/>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5.jpg"/>
          <p:cNvPicPr>
            <a:picLocks noChangeAspect="1"/>
          </p:cNvPicPr>
          <p:nvPr/>
        </p:nvPicPr>
        <p:blipFill>
          <a:blip r:embed="rId2"/>
          <a:stretch>
            <a:fillRect/>
          </a:stretch>
        </p:blipFill>
        <p:spPr>
          <a:xfrm>
            <a:off x="0" y="0"/>
            <a:ext cx="9144000" cy="6858000"/>
          </a:xfrm>
          <a:prstGeom prst="rect">
            <a:avLst/>
          </a:prstGeom>
        </p:spPr>
      </p:pic>
      <p:sp>
        <p:nvSpPr>
          <p:cNvPr id="7" name="Oval 6"/>
          <p:cNvSpPr/>
          <p:nvPr/>
        </p:nvSpPr>
        <p:spPr>
          <a:xfrm>
            <a:off x="1214414" y="0"/>
            <a:ext cx="6786610" cy="3214686"/>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Y" sz="3200" b="1" dirty="0" smtClean="0">
                <a:solidFill>
                  <a:srgbClr val="FFFF00"/>
                </a:solidFill>
              </a:rPr>
              <a:t>في يوم من قبل أن تولد بكثير التقى أهلك وفرح الله بحبهم ثم معا رغبوا بطفل وفرح الله برغبتهم في يوم أنت ولدت وفرح الله لأن الله يحب الحياة</a:t>
            </a:r>
            <a:endParaRPr lang="en-GB" sz="3200" b="1" dirty="0">
              <a:solidFill>
                <a:srgbClr val="FFFF0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137</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2012-07-05T00:13:51Z</dcterms:created>
  <dcterms:modified xsi:type="dcterms:W3CDTF">2012-12-22T06:23:10Z</dcterms:modified>
</cp:coreProperties>
</file>