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9A349-9430-45FA-9166-3AB90F206C4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5808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58082" y="0"/>
            <a:ext cx="1785918" cy="68634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كيف </a:t>
            </a:r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نرى</a:t>
            </a:r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الله</a:t>
            </a:r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كبيرا</a:t>
            </a:r>
            <a:endParaRPr 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1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16" y="0"/>
            <a:ext cx="2285984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800" b="1" dirty="0" smtClean="0">
                <a:solidFill>
                  <a:srgbClr val="002060"/>
                </a:solidFill>
              </a:rPr>
              <a:t>يقال بأن الله كبير جدا...</a:t>
            </a:r>
          </a:p>
          <a:p>
            <a:pPr algn="r"/>
            <a:r>
              <a:rPr lang="ar-SY" sz="4800" b="1" dirty="0" smtClean="0">
                <a:solidFill>
                  <a:srgbClr val="002060"/>
                </a:solidFill>
              </a:rPr>
              <a:t>ولكن هل من المعقول أن يكون الله بحجم عملاق...</a:t>
            </a:r>
            <a:endParaRPr lang="en-GB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4370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2264" y="0"/>
            <a:ext cx="2571736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C00000"/>
                </a:solidFill>
              </a:rPr>
              <a:t>لا ان الله ليس بعملاق يدوس على كل شئ تحت قدميه... وهو لا يحد من شخصية أي كان ...ولكن مع ذلك فأنه متواجد هنا بيننا ...</a:t>
            </a:r>
          </a:p>
          <a:p>
            <a:pPr algn="r"/>
            <a:r>
              <a:rPr lang="ar-SY" sz="3600" b="1" dirty="0" smtClean="0">
                <a:solidFill>
                  <a:srgbClr val="C00000"/>
                </a:solidFill>
              </a:rPr>
              <a:t>وفي  آخر نقطة من العالم بنفس الوقت...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86644" y="0"/>
            <a:ext cx="1857356" cy="68634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rgbClr val="002060"/>
                </a:solidFill>
              </a:rPr>
              <a:t>يقال بأن الله كبير جدا...</a:t>
            </a:r>
          </a:p>
          <a:p>
            <a:pPr algn="r"/>
            <a:r>
              <a:rPr lang="ar-SY" sz="4000" b="1" dirty="0" smtClean="0">
                <a:solidFill>
                  <a:srgbClr val="002060"/>
                </a:solidFill>
              </a:rPr>
              <a:t>ولكن السؤال هل ان نموه قد توقف أو ما زال مستمرا ؟...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00892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00892" y="0"/>
            <a:ext cx="2143108" cy="68634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400" b="1" dirty="0" smtClean="0">
                <a:solidFill>
                  <a:srgbClr val="002060"/>
                </a:solidFill>
              </a:rPr>
              <a:t>لا, ان الله لا يحده عمر ...</a:t>
            </a:r>
          </a:p>
          <a:p>
            <a:pPr algn="r"/>
            <a:r>
              <a:rPr lang="ar-SY" sz="4400" b="1" dirty="0" smtClean="0">
                <a:solidFill>
                  <a:srgbClr val="002060"/>
                </a:solidFill>
              </a:rPr>
              <a:t>انه كماء نهر يسيل دون نهاية</a:t>
            </a:r>
          </a:p>
          <a:p>
            <a:pPr algn="r"/>
            <a:r>
              <a:rPr lang="ar-SY" sz="4400" b="1" dirty="0" smtClean="0">
                <a:solidFill>
                  <a:srgbClr val="002060"/>
                </a:solidFill>
              </a:rPr>
              <a:t>ان حياة الله تتجدد دون انقطاع...</a:t>
            </a:r>
            <a:endParaRPr lang="en-GB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14376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768" y="0"/>
            <a:ext cx="2000232" cy="70173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800" b="1" dirty="0" smtClean="0">
                <a:solidFill>
                  <a:srgbClr val="002060"/>
                </a:solidFill>
              </a:rPr>
              <a:t>يقال بأن الله كبير جدا ...</a:t>
            </a:r>
          </a:p>
          <a:p>
            <a:pPr algn="r"/>
            <a:r>
              <a:rPr lang="ar-SY" sz="4800" b="1" dirty="0">
                <a:solidFill>
                  <a:srgbClr val="002060"/>
                </a:solidFill>
              </a:rPr>
              <a:t> </a:t>
            </a:r>
            <a:r>
              <a:rPr lang="ar-SY" sz="4800" b="1" dirty="0" smtClean="0">
                <a:solidFill>
                  <a:srgbClr val="002060"/>
                </a:solidFill>
              </a:rPr>
              <a:t>فعلى ذلك هل ينظر الينا من الأعلى بفوقية؟..</a:t>
            </a:r>
            <a:r>
              <a:rPr lang="ar-SY" b="1" dirty="0" smtClean="0"/>
              <a:t>.</a:t>
            </a:r>
            <a:endParaRPr lang="en-GB" b="1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72264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00826" y="0"/>
            <a:ext cx="2643174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002060"/>
                </a:solidFill>
              </a:rPr>
              <a:t>لا , ان الله لا ينظر الينا من الأعلى بفوقية...</a:t>
            </a:r>
          </a:p>
          <a:p>
            <a:pPr algn="r"/>
            <a:r>
              <a:rPr lang="ar-SY" sz="3600" b="1" dirty="0" smtClean="0">
                <a:solidFill>
                  <a:srgbClr val="002060"/>
                </a:solidFill>
              </a:rPr>
              <a:t>بل بالعكس من ذلك تماما فهو ينضم الينا حيث نحن...لكي يذهب بنا الى حيث هو... وعلى طريقته الخاصة فان الله يرفعنا الى مستواه...</a:t>
            </a:r>
            <a:endParaRPr lang="en-GB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436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43636" y="-5417"/>
            <a:ext cx="3000364" cy="68634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400" b="1" dirty="0" smtClean="0">
                <a:solidFill>
                  <a:srgbClr val="FFFF00"/>
                </a:solidFill>
              </a:rPr>
              <a:t>يا رب ...</a:t>
            </a:r>
          </a:p>
          <a:p>
            <a:pPr algn="r"/>
            <a:r>
              <a:rPr lang="ar-SY" sz="4400" b="1" dirty="0" smtClean="0">
                <a:solidFill>
                  <a:srgbClr val="FFFF00"/>
                </a:solidFill>
              </a:rPr>
              <a:t>نحن لا نستطيع أن نقيسك ...</a:t>
            </a:r>
          </a:p>
          <a:p>
            <a:pPr algn="r"/>
            <a:r>
              <a:rPr lang="ar-SY" sz="4400" b="1" dirty="0" smtClean="0">
                <a:solidFill>
                  <a:srgbClr val="0070C0"/>
                </a:solidFill>
              </a:rPr>
              <a:t>أنت شاب الى ما لا نهاية...</a:t>
            </a:r>
          </a:p>
          <a:p>
            <a:pPr algn="r"/>
            <a:r>
              <a:rPr lang="ar-SY" sz="4400" b="1" dirty="0" smtClean="0">
                <a:solidFill>
                  <a:srgbClr val="FF0000"/>
                </a:solidFill>
              </a:rPr>
              <a:t>وسموك وعظمتك </a:t>
            </a:r>
          </a:p>
          <a:p>
            <a:pPr algn="r"/>
            <a:r>
              <a:rPr lang="ar-SY" sz="4400" b="1" dirty="0" smtClean="0">
                <a:solidFill>
                  <a:srgbClr val="00B050"/>
                </a:solidFill>
              </a:rPr>
              <a:t>هي نفسها سمو وعظمة الأنسان</a:t>
            </a:r>
            <a:r>
              <a:rPr lang="ar-SY" sz="4400" b="1" dirty="0" smtClean="0"/>
              <a:t>.</a:t>
            </a:r>
            <a:endParaRPr lang="en-GB" sz="44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173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2012-06-18T22:06:46Z</dcterms:created>
  <dcterms:modified xsi:type="dcterms:W3CDTF">2012-12-22T06:18:25Z</dcterms:modified>
</cp:coreProperties>
</file>