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63" r:id="rId6"/>
    <p:sldId id="265" r:id="rId7"/>
    <p:sldId id="266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90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6403-2FDE-430B-B5FC-8A29909E4657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5E88-B784-42C2-A779-6DBF06FD0A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6403-2FDE-430B-B5FC-8A29909E4657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5E88-B784-42C2-A779-6DBF06FD0A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6403-2FDE-430B-B5FC-8A29909E4657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5E88-B784-42C2-A779-6DBF06FD0A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6403-2FDE-430B-B5FC-8A29909E4657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5E88-B784-42C2-A779-6DBF06FD0A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6403-2FDE-430B-B5FC-8A29909E4657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5E88-B784-42C2-A779-6DBF06FD0A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6403-2FDE-430B-B5FC-8A29909E4657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5E88-B784-42C2-A779-6DBF06FD0A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6403-2FDE-430B-B5FC-8A29909E4657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5E88-B784-42C2-A779-6DBF06FD0A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6403-2FDE-430B-B5FC-8A29909E4657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5E88-B784-42C2-A779-6DBF06FD0A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6403-2FDE-430B-B5FC-8A29909E4657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5E88-B784-42C2-A779-6DBF06FD0A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6403-2FDE-430B-B5FC-8A29909E4657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5E88-B784-42C2-A779-6DBF06FD0A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6403-2FDE-430B-B5FC-8A29909E4657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5E88-B784-42C2-A779-6DBF06FD0A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D6403-2FDE-430B-B5FC-8A29909E4657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75E88-B784-42C2-A779-6DBF06FD0A5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2357430"/>
            <a:ext cx="5143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7200" b="1" dirty="0" smtClean="0">
                <a:solidFill>
                  <a:schemeClr val="bg1"/>
                </a:solidFill>
              </a:rPr>
              <a:t>الأصغاء للصمت</a:t>
            </a:r>
            <a:endParaRPr lang="en-GB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 wrap="square" rtlCol="0">
            <a:spAutoFit/>
          </a:bodyPr>
          <a:lstStyle/>
          <a:p>
            <a:pPr algn="r" rtl="1"/>
            <a:r>
              <a:rPr lang="ar-SY" sz="2400" b="1" dirty="0" smtClean="0">
                <a:solidFill>
                  <a:schemeClr val="bg1"/>
                </a:solidFill>
              </a:rPr>
              <a:t>في كل لحظة أسمع ألآلاف من الأصوات الضجيج من حولي , فأنا أستمع في نفس الوقت الى الأشخاص وهم يتحادثون, رنين الهاتف وضحكات الأطفال... حتى انني في بعض الأحيان أضطر الى الصراخ كي أجعل الناس يسمعونني ! ولكن بالرغم من هذا فأنا أحب هذا الضجيج لأنه مفرح...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072074"/>
            <a:ext cx="9144000" cy="1815882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وعندما يهدأ الضجيج , أشعر بالهدوء وكأن الفراغ قد عم من حولي... ولكن اذا ما أنصت بشكل جيد , فأنا أبدأ بسماع: ضجة مكتومة أحبها جدا. صوت أمي وهي تدندن أغنيتها المفضلة, طفل يثغو وهو ينتظر وجبته. ان الصمت غالبا ما يكون مملوءا بضجيج خافت للحياة...</a:t>
            </a:r>
            <a:endParaRPr lang="en-GB" sz="2800" b="1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791"/>
            <a:ext cx="9144000" cy="68777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072074"/>
            <a:ext cx="9144000" cy="181588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عندما ينخفض ويهدأ كل شيء حتى الأصوات الخافتة, عندما أستمع الى صمت مطبق وأظن بأن كل شيء قد نام ... ولكن هذه فكرة خاطئة , فاذا أنصت جيدا وشنفت اذاني فاني أسمع ضجة خفيفة في داخلي! صوت الهواء الذي أتنشق... قلبي الذي يخفق داخل صدري... هذا النوع من الضجيج يبقى دائما معي...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lowchart: Punched Tape 4"/>
          <p:cNvSpPr/>
          <p:nvPr/>
        </p:nvSpPr>
        <p:spPr>
          <a:xfrm>
            <a:off x="0" y="4857760"/>
            <a:ext cx="9144000" cy="2000240"/>
          </a:xfrm>
          <a:prstGeom prst="flowChartPunched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الآن وأنا أتمتع بهذا الصمت... أقف أمامك يا رب ... فأنت لا تصنع أي ضجة ... أنت لا تصدر أي صوت... وأنت تأتي الي بصمت...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189</Words>
  <Application>Microsoft Office PowerPoint</Application>
  <PresentationFormat>On-screen Show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3</cp:revision>
  <dcterms:created xsi:type="dcterms:W3CDTF">2013-03-21T20:12:15Z</dcterms:created>
  <dcterms:modified xsi:type="dcterms:W3CDTF">2013-05-04T01:13:11Z</dcterms:modified>
</cp:coreProperties>
</file>