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170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53972-3A5C-4D2C-9D86-E33A0901C5B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9C2A-2ECC-4BCE-A74F-0E69B00E6F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53972-3A5C-4D2C-9D86-E33A0901C5B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9C2A-2ECC-4BCE-A74F-0E69B00E6F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53972-3A5C-4D2C-9D86-E33A0901C5B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9C2A-2ECC-4BCE-A74F-0E69B00E6F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53972-3A5C-4D2C-9D86-E33A0901C5B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9C2A-2ECC-4BCE-A74F-0E69B00E6F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53972-3A5C-4D2C-9D86-E33A0901C5B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9C2A-2ECC-4BCE-A74F-0E69B00E6F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53972-3A5C-4D2C-9D86-E33A0901C5B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9C2A-2ECC-4BCE-A74F-0E69B00E6F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53972-3A5C-4D2C-9D86-E33A0901C5B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9C2A-2ECC-4BCE-A74F-0E69B00E6F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53972-3A5C-4D2C-9D86-E33A0901C5B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9C2A-2ECC-4BCE-A74F-0E69B00E6F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53972-3A5C-4D2C-9D86-E33A0901C5B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9C2A-2ECC-4BCE-A74F-0E69B00E6F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53972-3A5C-4D2C-9D86-E33A0901C5B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9C2A-2ECC-4BCE-A74F-0E69B00E6F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53972-3A5C-4D2C-9D86-E33A0901C5B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9C2A-2ECC-4BCE-A74F-0E69B00E6F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53972-3A5C-4D2C-9D86-E33A0901C5BD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C9C2A-2ECC-4BCE-A74F-0E69B00E6FF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628"/>
            <a:ext cx="9144000" cy="6836372"/>
          </a:xfrm>
          <a:prstGeom prst="rect">
            <a:avLst/>
          </a:prstGeom>
        </p:spPr>
      </p:pic>
      <p:sp>
        <p:nvSpPr>
          <p:cNvPr id="5" name="Plaque 4"/>
          <p:cNvSpPr/>
          <p:nvPr/>
        </p:nvSpPr>
        <p:spPr>
          <a:xfrm>
            <a:off x="0" y="0"/>
            <a:ext cx="9144000" cy="1643050"/>
          </a:xfrm>
          <a:prstGeom prst="plaque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Y" sz="8800" b="1" dirty="0" smtClean="0">
                <a:solidFill>
                  <a:srgbClr val="002060"/>
                </a:solidFill>
              </a:rPr>
              <a:t>الأيمان والثقة بالله</a:t>
            </a:r>
            <a:endParaRPr lang="en-GB" sz="8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0070C0"/>
                </a:solidFill>
              </a:rPr>
              <a:t>عندما نتقدم للمرة الأولى نحو شيء نجهله فاننا نخاف بعض الشيء هذا ما يؤدي لترددنا , حتى لو كان هذا الشيء سيؤدي لنوع من السعادة لنا . فنتقدم خطوة لنتراجع مثلها لنعاود التقدم , فالتراجع لمرات عدة شيئا فشيئا فاننا نثق بمن معنا ونتجرأ على الذهاب للبعيد...</a:t>
            </a:r>
            <a:endParaRPr lang="en-GB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857892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002060"/>
                </a:solidFill>
              </a:rPr>
              <a:t>أحيانا فان هذه الجرأة لا تستمر وحيث أننا نكون مندفعين بقوة فان هذا يجعلنا نخاف أن نفقد توازننا فلا نعرف بماذا سنتعلق أو ماذا سيحدث لنا ...</a:t>
            </a:r>
            <a:endParaRPr lang="en-GB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002060"/>
                </a:solidFill>
              </a:rPr>
              <a:t>ولكن في تلك اللحظة اذا ما جاء شخص ما لمساندتنا , حتى لو وقف الى جانبنا فقط , فأنه سيعيد الثقة الى أنفسنا , ويكون هذا شيء جيد بالنسبة لنا...</a:t>
            </a:r>
            <a:endParaRPr lang="en-GB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429264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عندما تعود الثقة الينا فان الخوف يذهب , فنتركه يذهب كما لو أننا نرتاح منه . في الحقيقة عندها نكون مرتاحين , بسيطين , لكن بنفس الوقت نشعر بالقوة والخفة لأننا نشعر بأن لا شيء سييء سيحصل معنا.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259"/>
            <a:ext cx="9144000" cy="69172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572008"/>
            <a:ext cx="62865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عندما نؤمن بأن الرب يرافقنا دائما حتى أبعد نقطة في حياتنا ... عندما نؤمن بأننا لسنا لوحدنا دوما . عندما نستمر بالأيمان بالله حتى لو أننا نشعر بالخوف . حتى لو كانت الأمور غير جيدة عندها فاننا نكون نثق بالله.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189</Words>
  <Application>Microsoft Office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2</cp:revision>
  <dcterms:created xsi:type="dcterms:W3CDTF">2013-02-21T19:21:14Z</dcterms:created>
  <dcterms:modified xsi:type="dcterms:W3CDTF">2013-05-04T01:45:45Z</dcterms:modified>
</cp:coreProperties>
</file>