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9" r:id="rId3"/>
    <p:sldId id="261" r:id="rId4"/>
    <p:sldId id="263" r:id="rId5"/>
    <p:sldId id="265" r:id="rId6"/>
    <p:sldId id="267" r:id="rId7"/>
    <p:sldId id="269" r:id="rId8"/>
    <p:sldId id="270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60" d="100"/>
          <a:sy n="60" d="100"/>
        </p:scale>
        <p:origin x="-1434" y="-3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2A8D2C-9500-4126-AA0A-E411D07D612F}" type="datetimeFigureOut">
              <a:rPr lang="en-US" smtClean="0"/>
              <a:pPr/>
              <a:t>5/3/2013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174E3F-3FE8-4544-9D3A-0D7DF3E4D8E5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2A8D2C-9500-4126-AA0A-E411D07D612F}" type="datetimeFigureOut">
              <a:rPr lang="en-US" smtClean="0"/>
              <a:pPr/>
              <a:t>5/3/2013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174E3F-3FE8-4544-9D3A-0D7DF3E4D8E5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2A8D2C-9500-4126-AA0A-E411D07D612F}" type="datetimeFigureOut">
              <a:rPr lang="en-US" smtClean="0"/>
              <a:pPr/>
              <a:t>5/3/2013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174E3F-3FE8-4544-9D3A-0D7DF3E4D8E5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2A8D2C-9500-4126-AA0A-E411D07D612F}" type="datetimeFigureOut">
              <a:rPr lang="en-US" smtClean="0"/>
              <a:pPr/>
              <a:t>5/3/2013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174E3F-3FE8-4544-9D3A-0D7DF3E4D8E5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2A8D2C-9500-4126-AA0A-E411D07D612F}" type="datetimeFigureOut">
              <a:rPr lang="en-US" smtClean="0"/>
              <a:pPr/>
              <a:t>5/3/2013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174E3F-3FE8-4544-9D3A-0D7DF3E4D8E5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2A8D2C-9500-4126-AA0A-E411D07D612F}" type="datetimeFigureOut">
              <a:rPr lang="en-US" smtClean="0"/>
              <a:pPr/>
              <a:t>5/3/2013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174E3F-3FE8-4544-9D3A-0D7DF3E4D8E5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2A8D2C-9500-4126-AA0A-E411D07D612F}" type="datetimeFigureOut">
              <a:rPr lang="en-US" smtClean="0"/>
              <a:pPr/>
              <a:t>5/3/2013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174E3F-3FE8-4544-9D3A-0D7DF3E4D8E5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2A8D2C-9500-4126-AA0A-E411D07D612F}" type="datetimeFigureOut">
              <a:rPr lang="en-US" smtClean="0"/>
              <a:pPr/>
              <a:t>5/3/2013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174E3F-3FE8-4544-9D3A-0D7DF3E4D8E5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2A8D2C-9500-4126-AA0A-E411D07D612F}" type="datetimeFigureOut">
              <a:rPr lang="en-US" smtClean="0"/>
              <a:pPr/>
              <a:t>5/3/2013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174E3F-3FE8-4544-9D3A-0D7DF3E4D8E5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2A8D2C-9500-4126-AA0A-E411D07D612F}" type="datetimeFigureOut">
              <a:rPr lang="en-US" smtClean="0"/>
              <a:pPr/>
              <a:t>5/3/2013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174E3F-3FE8-4544-9D3A-0D7DF3E4D8E5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2A8D2C-9500-4126-AA0A-E411D07D612F}" type="datetimeFigureOut">
              <a:rPr lang="en-US" smtClean="0"/>
              <a:pPr/>
              <a:t>5/3/2013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174E3F-3FE8-4544-9D3A-0D7DF3E4D8E5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2A8D2C-9500-4126-AA0A-E411D07D612F}" type="datetimeFigureOut">
              <a:rPr lang="en-US" smtClean="0"/>
              <a:pPr/>
              <a:t>5/3/2013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174E3F-3FE8-4544-9D3A-0D7DF3E4D8E5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9458"/>
            <a:ext cx="9144000" cy="683854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071670" y="214290"/>
            <a:ext cx="4429156" cy="769441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shade val="30000"/>
                  <a:satMod val="115000"/>
                </a:schemeClr>
              </a:gs>
              <a:gs pos="50000">
                <a:schemeClr val="tx2">
                  <a:lumMod val="40000"/>
                  <a:lumOff val="60000"/>
                  <a:shade val="67500"/>
                  <a:satMod val="115000"/>
                </a:schemeClr>
              </a:gs>
              <a:gs pos="100000">
                <a:schemeClr val="tx2">
                  <a:lumMod val="40000"/>
                  <a:lumOff val="60000"/>
                  <a:shade val="100000"/>
                  <a:satMod val="115000"/>
                </a:schemeClr>
              </a:gs>
            </a:gsLst>
            <a:lin ang="5400000" scaled="1"/>
            <a:tileRect/>
          </a:gradFill>
        </p:spPr>
        <p:txBody>
          <a:bodyPr wrap="square" rtlCol="0">
            <a:spAutoFit/>
          </a:bodyPr>
          <a:lstStyle/>
          <a:p>
            <a:pPr algn="ctr" rtl="1"/>
            <a:r>
              <a:rPr lang="ar-SY" sz="4400" b="1" dirty="0" smtClean="0">
                <a:solidFill>
                  <a:schemeClr val="bg1"/>
                </a:solidFill>
              </a:rPr>
              <a:t>الصغير جدا والكبير جدا</a:t>
            </a:r>
            <a:endParaRPr lang="en-GB" sz="44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5500702"/>
            <a:ext cx="9144000" cy="1384995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algn="r" rtl="1"/>
            <a:r>
              <a:rPr lang="ar-SY" sz="2800" b="1" dirty="0" smtClean="0">
                <a:solidFill>
                  <a:srgbClr val="002060"/>
                </a:solidFill>
              </a:rPr>
              <a:t>يوجد في العالم الكثير من الأشياء الصغيرة والصغيرة جدا بل والصغيرة جدا جدا فهناك الحشرات , والنمل والغبار وهناك العديد من الأشياء الصغيرة التي لم ننتهي بعد من اكتشافها .</a:t>
            </a:r>
            <a:endParaRPr lang="en-GB" sz="28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 spd="slow"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6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5500702"/>
            <a:ext cx="9144000" cy="1384995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algn="r" rtl="1"/>
            <a:r>
              <a:rPr lang="ar-SY" sz="2800" b="1" dirty="0" smtClean="0">
                <a:solidFill>
                  <a:srgbClr val="002060"/>
                </a:solidFill>
              </a:rPr>
              <a:t>بجانب هذه الأشياء الصغيرة نبدو نحن البشر عمالقة . فنحن نستطيع سحقها أو حمايتها . ان هذه الأشياء الصغيرة جميعها قد خلقها الله وأعطانا اياها لكي نعتني بها.</a:t>
            </a:r>
            <a:endParaRPr lang="en-GB" sz="28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 spd="slow"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536"/>
            <a:ext cx="9144000" cy="684846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5500702"/>
            <a:ext cx="9144000" cy="1384995"/>
          </a:xfrm>
          <a:prstGeom prst="rect">
            <a:avLst/>
          </a:prstGeom>
          <a:solidFill>
            <a:schemeClr val="accent3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pPr algn="r" rtl="1"/>
            <a:r>
              <a:rPr lang="ar-SY" sz="2800" b="1" dirty="0" smtClean="0">
                <a:solidFill>
                  <a:schemeClr val="bg1"/>
                </a:solidFill>
              </a:rPr>
              <a:t>في العالم هناك العديد من الأشياء الكبيرة والكبيرة جدا , بل العملاقة أيضا . أشجار , جبال وغيوم . وهناك العديد من الأشياء التي لا نستطيع رؤية أطرافها حتى من كبرها</a:t>
            </a:r>
            <a:endParaRPr lang="en-GB" sz="28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1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27244"/>
            <a:ext cx="9144000" cy="6885243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5500702"/>
            <a:ext cx="9144000" cy="1384995"/>
          </a:xfrm>
          <a:prstGeom prst="rect">
            <a:avLst/>
          </a:prstGeom>
          <a:solidFill>
            <a:schemeClr val="accent3"/>
          </a:solidFill>
        </p:spPr>
        <p:txBody>
          <a:bodyPr wrap="square" rtlCol="0">
            <a:spAutoFit/>
          </a:bodyPr>
          <a:lstStyle/>
          <a:p>
            <a:pPr algn="r" rtl="1"/>
            <a:r>
              <a:rPr lang="ar-SY" sz="2800" b="1" dirty="0" smtClean="0">
                <a:solidFill>
                  <a:schemeClr val="accent2">
                    <a:lumMod val="50000"/>
                  </a:schemeClr>
                </a:solidFill>
              </a:rPr>
              <a:t>بجانب هذه الأشياء  الكبيرة نبدو نحن البشر صغيرين جدا . وهي تستطيع سحقنا أو أن تحملنا . كل هذه الأشياء الكبيرة فان الله قد خلقها . وهو يدعوني للتمتع بها واحترامها.</a:t>
            </a:r>
            <a:endParaRPr lang="en-GB" sz="2800" b="1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 spd="slow"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1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5715016"/>
            <a:ext cx="9144000" cy="1077218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r" rtl="1"/>
            <a:r>
              <a:rPr lang="ar-SY" sz="3200" b="1" dirty="0" smtClean="0">
                <a:solidFill>
                  <a:srgbClr val="002060"/>
                </a:solidFill>
              </a:rPr>
              <a:t>ان الأشياء الصغيرة لا نهاية لها وكذلك بالنسبة للأشياء الكبيرة الواسعة وأنا موجود في الوسط بينهما</a:t>
            </a:r>
            <a:endParaRPr lang="en-GB" sz="32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 spd="slow"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1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2240"/>
            <a:ext cx="9144000" cy="687024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5715016"/>
            <a:ext cx="9144000" cy="954107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r" rtl="1"/>
            <a:r>
              <a:rPr lang="ar-SY" sz="2800" b="1" dirty="0" smtClean="0">
                <a:solidFill>
                  <a:schemeClr val="accent2">
                    <a:lumMod val="50000"/>
                  </a:schemeClr>
                </a:solidFill>
              </a:rPr>
              <a:t>لدي مكان خاص في هذا العالم الكبير والصغير بنفس الوقت </a:t>
            </a:r>
            <a:r>
              <a:rPr lang="en-US" sz="2800" b="1" dirty="0" smtClean="0">
                <a:solidFill>
                  <a:schemeClr val="accent2">
                    <a:lumMod val="50000"/>
                  </a:schemeClr>
                </a:solidFill>
              </a:rPr>
              <a:t> .</a:t>
            </a:r>
            <a:r>
              <a:rPr lang="ar-SY" sz="2800" b="1" dirty="0" smtClean="0">
                <a:solidFill>
                  <a:schemeClr val="accent2">
                    <a:lumMod val="50000"/>
                  </a:schemeClr>
                </a:solidFill>
              </a:rPr>
              <a:t>وأستطيع أن أكتشف العالم وأحبه . وهذا ما هو فريد وعجيب في هذا العالم. </a:t>
            </a:r>
            <a:endParaRPr lang="en-GB" sz="2800" b="1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 spd="slow"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16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 spd="slow">
    <p:wheel spokes="3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66</TotalTime>
  <Words>168</Words>
  <Application>Microsoft Office PowerPoint</Application>
  <PresentationFormat>On-screen Show (4:3)</PresentationFormat>
  <Paragraphs>7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Computer</dc:creator>
  <cp:lastModifiedBy>Computer</cp:lastModifiedBy>
  <cp:revision>3</cp:revision>
  <dcterms:created xsi:type="dcterms:W3CDTF">2013-02-19T04:54:51Z</dcterms:created>
  <dcterms:modified xsi:type="dcterms:W3CDTF">2013-05-04T01:49:36Z</dcterms:modified>
</cp:coreProperties>
</file>