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56" r:id="rId3"/>
    <p:sldId id="257" r:id="rId4"/>
    <p:sldId id="258" r:id="rId5"/>
    <p:sldId id="259" r:id="rId6"/>
    <p:sldId id="260" r:id="rId7"/>
    <p:sldId id="261" r:id="rId8"/>
    <p:sldId id="262" r:id="rId9"/>
    <p:sldId id="263" r:id="rId10"/>
    <p:sldId id="26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0" d="100"/>
          <a:sy n="60" d="100"/>
        </p:scale>
        <p:origin x="-786" y="-27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A6ED5B8-3585-4B5F-83FD-7B64C4872E44}"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D11B0B-AD0E-4C73-9198-4B49B738F82D}"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A6ED5B8-3585-4B5F-83FD-7B64C4872E44}"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D11B0B-AD0E-4C73-9198-4B49B738F82D}"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A6ED5B8-3585-4B5F-83FD-7B64C4872E44}"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D11B0B-AD0E-4C73-9198-4B49B738F82D}"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A6ED5B8-3585-4B5F-83FD-7B64C4872E44}"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D11B0B-AD0E-4C73-9198-4B49B738F82D}"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6ED5B8-3585-4B5F-83FD-7B64C4872E44}"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D11B0B-AD0E-4C73-9198-4B49B738F82D}"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A6ED5B8-3585-4B5F-83FD-7B64C4872E44}" type="datetimeFigureOut">
              <a:rPr lang="en-US" smtClean="0"/>
              <a:pPr/>
              <a:t>12/21/2012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6D11B0B-AD0E-4C73-9198-4B49B738F82D}"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A6ED5B8-3585-4B5F-83FD-7B64C4872E44}" type="datetimeFigureOut">
              <a:rPr lang="en-US" smtClean="0"/>
              <a:pPr/>
              <a:t>12/21/2012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6D11B0B-AD0E-4C73-9198-4B49B738F82D}"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A6ED5B8-3585-4B5F-83FD-7B64C4872E44}" type="datetimeFigureOut">
              <a:rPr lang="en-US" smtClean="0"/>
              <a:pPr/>
              <a:t>12/21/2012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6D11B0B-AD0E-4C73-9198-4B49B738F82D}"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6ED5B8-3585-4B5F-83FD-7B64C4872E44}" type="datetimeFigureOut">
              <a:rPr lang="en-US" smtClean="0"/>
              <a:pPr/>
              <a:t>12/21/2012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6D11B0B-AD0E-4C73-9198-4B49B738F82D}"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6ED5B8-3585-4B5F-83FD-7B64C4872E44}" type="datetimeFigureOut">
              <a:rPr lang="en-US" smtClean="0"/>
              <a:pPr/>
              <a:t>12/21/2012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6D11B0B-AD0E-4C73-9198-4B49B738F82D}"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6ED5B8-3585-4B5F-83FD-7B64C4872E44}" type="datetimeFigureOut">
              <a:rPr lang="en-US" smtClean="0"/>
              <a:pPr/>
              <a:t>12/21/2012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6D11B0B-AD0E-4C73-9198-4B49B738F82D}"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6ED5B8-3585-4B5F-83FD-7B64C4872E44}" type="datetimeFigureOut">
              <a:rPr lang="en-US" smtClean="0"/>
              <a:pPr/>
              <a:t>12/21/2012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D11B0B-AD0E-4C73-9198-4B49B738F82D}"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rt 1"/>
          <p:cNvSpPr/>
          <p:nvPr/>
        </p:nvSpPr>
        <p:spPr>
          <a:xfrm>
            <a:off x="1357290" y="714356"/>
            <a:ext cx="6143668" cy="5572164"/>
          </a:xfrm>
          <a:prstGeom prst="hear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8000" b="1" dirty="0" smtClean="0">
                <a:solidFill>
                  <a:srgbClr val="FFFF00"/>
                </a:solidFill>
              </a:rPr>
              <a:t>ألوان أمي</a:t>
            </a:r>
            <a:endParaRPr lang="en-GB" sz="8000" b="1" dirty="0">
              <a:solidFill>
                <a:srgbClr val="FFFF00"/>
              </a:solidFill>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 calcmode="lin" valueType="num">
                                      <p:cBhvr>
                                        <p:cTn id="9" dur="3000" fill="hold"/>
                                        <p:tgtEl>
                                          <p:spTgt spid="2"/>
                                        </p:tgtEl>
                                        <p:attrNameLst>
                                          <p:attrName>style.rotation</p:attrName>
                                        </p:attrNameLst>
                                      </p:cBhvr>
                                      <p:tavLst>
                                        <p:tav tm="0">
                                          <p:val>
                                            <p:fltVal val="360"/>
                                          </p:val>
                                        </p:tav>
                                        <p:tav tm="100000">
                                          <p:val>
                                            <p:fltVal val="0"/>
                                          </p:val>
                                        </p:tav>
                                      </p:tavLst>
                                    </p:anim>
                                    <p:animEffect transition="in" filter="fade">
                                      <p:cBhvr>
                                        <p:cTn id="10"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9.jpg"/>
          <p:cNvPicPr>
            <a:picLocks noChangeAspect="1"/>
          </p:cNvPicPr>
          <p:nvPr/>
        </p:nvPicPr>
        <p:blipFill>
          <a:blip r:embed="rId2"/>
          <a:stretch>
            <a:fillRect/>
          </a:stretch>
        </p:blipFill>
        <p:spPr>
          <a:xfrm>
            <a:off x="0" y="0"/>
            <a:ext cx="6429388" cy="6858000"/>
          </a:xfrm>
          <a:prstGeom prst="rect">
            <a:avLst/>
          </a:prstGeom>
        </p:spPr>
      </p:pic>
      <p:sp>
        <p:nvSpPr>
          <p:cNvPr id="4" name="TextBox 3"/>
          <p:cNvSpPr txBox="1"/>
          <p:nvPr/>
        </p:nvSpPr>
        <p:spPr>
          <a:xfrm>
            <a:off x="6429388" y="0"/>
            <a:ext cx="2714612" cy="6863417"/>
          </a:xfrm>
          <a:prstGeom prst="rect">
            <a:avLst/>
          </a:prstGeom>
          <a:solidFill>
            <a:schemeClr val="accent2">
              <a:lumMod val="60000"/>
              <a:lumOff val="40000"/>
            </a:schemeClr>
          </a:solidFill>
        </p:spPr>
        <p:txBody>
          <a:bodyPr wrap="square" rtlCol="0">
            <a:spAutoFit/>
          </a:bodyPr>
          <a:lstStyle/>
          <a:p>
            <a:pPr algn="r" rtl="1"/>
            <a:r>
              <a:rPr lang="ar-SY" sz="4000" b="1" dirty="0" smtClean="0">
                <a:solidFill>
                  <a:srgbClr val="FF0000"/>
                </a:solidFill>
              </a:rPr>
              <a:t>أمي لقد </a:t>
            </a:r>
            <a:r>
              <a:rPr lang="ar-SY" sz="4000" b="1" dirty="0" smtClean="0">
                <a:solidFill>
                  <a:srgbClr val="0070C0"/>
                </a:solidFill>
              </a:rPr>
              <a:t>استعملت كل </a:t>
            </a:r>
            <a:r>
              <a:rPr lang="ar-SY" sz="4000" b="1" dirty="0" smtClean="0">
                <a:solidFill>
                  <a:srgbClr val="FFFF00"/>
                </a:solidFill>
              </a:rPr>
              <a:t>أقلامي , فهل </a:t>
            </a:r>
            <a:r>
              <a:rPr lang="ar-SY" sz="4000" b="1" dirty="0" smtClean="0">
                <a:solidFill>
                  <a:srgbClr val="00B050"/>
                </a:solidFill>
              </a:rPr>
              <a:t>تشترين لي </a:t>
            </a:r>
            <a:r>
              <a:rPr lang="ar-SY" sz="4000" b="1" dirty="0" smtClean="0">
                <a:solidFill>
                  <a:schemeClr val="accent2">
                    <a:lumMod val="75000"/>
                  </a:schemeClr>
                </a:solidFill>
              </a:rPr>
              <a:t>غيرها ؟</a:t>
            </a:r>
          </a:p>
          <a:p>
            <a:pPr algn="r" rtl="1"/>
            <a:r>
              <a:rPr lang="ar-SY" sz="4000" b="1" dirty="0" smtClean="0">
                <a:solidFill>
                  <a:srgbClr val="002060"/>
                </a:solidFill>
              </a:rPr>
              <a:t>لأن ماري جان </a:t>
            </a:r>
            <a:r>
              <a:rPr lang="ar-SY" sz="4000" b="1" dirty="0" smtClean="0">
                <a:solidFill>
                  <a:srgbClr val="FFFF00"/>
                </a:solidFill>
              </a:rPr>
              <a:t>, نبيل , متى </a:t>
            </a:r>
            <a:r>
              <a:rPr lang="ar-SY" sz="4000" b="1" dirty="0" smtClean="0">
                <a:solidFill>
                  <a:srgbClr val="00B050"/>
                </a:solidFill>
              </a:rPr>
              <a:t>جورج </a:t>
            </a:r>
            <a:r>
              <a:rPr lang="ar-SY" sz="4000" b="1" dirty="0" smtClean="0">
                <a:solidFill>
                  <a:srgbClr val="7030A0"/>
                </a:solidFill>
              </a:rPr>
              <a:t>وكريستين </a:t>
            </a:r>
            <a:r>
              <a:rPr lang="ar-SY" sz="4000" b="1" dirty="0" smtClean="0"/>
              <a:t>سيأتون لنرسم </a:t>
            </a:r>
            <a:r>
              <a:rPr lang="ar-SY" sz="4000" b="1" dirty="0" smtClean="0">
                <a:solidFill>
                  <a:srgbClr val="C00000"/>
                </a:solidFill>
              </a:rPr>
              <a:t>ونلون </a:t>
            </a:r>
            <a:endParaRPr lang="en-GB" sz="4000" b="1" dirty="0">
              <a:solidFill>
                <a:srgbClr val="C00000"/>
              </a:solidFill>
            </a:endParaRPr>
          </a:p>
        </p:txBody>
      </p:sp>
    </p:spTree>
  </p:cSld>
  <p:clrMapOvr>
    <a:masterClrMapping/>
  </p:clrMapOvr>
  <p:transition spd="slow">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1.jpg"/>
          <p:cNvPicPr>
            <a:picLocks noChangeAspect="1"/>
          </p:cNvPicPr>
          <p:nvPr/>
        </p:nvPicPr>
        <p:blipFill>
          <a:blip r:embed="rId2"/>
          <a:stretch>
            <a:fillRect/>
          </a:stretch>
        </p:blipFill>
        <p:spPr>
          <a:xfrm>
            <a:off x="0" y="0"/>
            <a:ext cx="7143768" cy="6858000"/>
          </a:xfrm>
          <a:prstGeom prst="rect">
            <a:avLst/>
          </a:prstGeom>
        </p:spPr>
      </p:pic>
      <p:sp>
        <p:nvSpPr>
          <p:cNvPr id="7" name="TextBox 6"/>
          <p:cNvSpPr txBox="1"/>
          <p:nvPr/>
        </p:nvSpPr>
        <p:spPr>
          <a:xfrm>
            <a:off x="7143768" y="0"/>
            <a:ext cx="2000232" cy="6858000"/>
          </a:xfrm>
          <a:prstGeom prst="rect">
            <a:avLst/>
          </a:prstGeom>
          <a:solidFill>
            <a:schemeClr val="bg2">
              <a:lumMod val="75000"/>
            </a:schemeClr>
          </a:solidFill>
        </p:spPr>
        <p:txBody>
          <a:bodyPr wrap="square" rtlCol="0">
            <a:spAutoFit/>
          </a:bodyPr>
          <a:lstStyle/>
          <a:p>
            <a:pPr algn="r" rtl="1"/>
            <a:r>
              <a:rPr lang="ar-SY" sz="3600" b="1" dirty="0" smtClean="0">
                <a:solidFill>
                  <a:srgbClr val="C00000"/>
                </a:solidFill>
              </a:rPr>
              <a:t>لدي 1, 2 ,3 ,4 ,5 ,6 ,7 ,8 ثماني أقلام تلوين جميلة أنا محظوظة لدي ,1 ,2 ,3 ,4 , </a:t>
            </a:r>
          </a:p>
          <a:p>
            <a:pPr algn="r" rtl="1"/>
            <a:r>
              <a:rPr lang="ar-SY" sz="3600" b="1" dirty="0" smtClean="0">
                <a:solidFill>
                  <a:srgbClr val="C00000"/>
                </a:solidFill>
              </a:rPr>
              <a:t>  6,5 أقلام تلوين جميلة بأي منها سأبدأ؟</a:t>
            </a:r>
          </a:p>
        </p:txBody>
      </p:sp>
    </p:spTree>
  </p:cSld>
  <p:clrMapOvr>
    <a:masterClrMapping/>
  </p:clrMapOvr>
  <p:transition spd="slow">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2.jpg"/>
          <p:cNvPicPr>
            <a:picLocks noChangeAspect="1"/>
          </p:cNvPicPr>
          <p:nvPr/>
        </p:nvPicPr>
        <p:blipFill>
          <a:blip r:embed="rId2"/>
          <a:stretch>
            <a:fillRect/>
          </a:stretch>
        </p:blipFill>
        <p:spPr>
          <a:xfrm>
            <a:off x="0" y="0"/>
            <a:ext cx="6286512" cy="6858000"/>
          </a:xfrm>
          <a:prstGeom prst="rect">
            <a:avLst/>
          </a:prstGeom>
        </p:spPr>
      </p:pic>
      <p:sp>
        <p:nvSpPr>
          <p:cNvPr id="8" name="TextBox 7"/>
          <p:cNvSpPr txBox="1"/>
          <p:nvPr/>
        </p:nvSpPr>
        <p:spPr>
          <a:xfrm>
            <a:off x="6286512" y="0"/>
            <a:ext cx="2857488" cy="6858000"/>
          </a:xfrm>
          <a:prstGeom prst="rect">
            <a:avLst/>
          </a:prstGeom>
          <a:solidFill>
            <a:schemeClr val="accent2">
              <a:lumMod val="60000"/>
              <a:lumOff val="40000"/>
            </a:schemeClr>
          </a:solidFill>
        </p:spPr>
        <p:txBody>
          <a:bodyPr wrap="square" rtlCol="0">
            <a:spAutoFit/>
          </a:bodyPr>
          <a:lstStyle/>
          <a:p>
            <a:pPr algn="r" rtl="1"/>
            <a:r>
              <a:rPr lang="ar-SY" sz="3600" b="1" dirty="0" smtClean="0">
                <a:solidFill>
                  <a:schemeClr val="accent2">
                    <a:lumMod val="50000"/>
                  </a:schemeClr>
                </a:solidFill>
              </a:rPr>
              <a:t>الوردي لون خدود والدتي ,انها في مزاج جيد. ممكن أن نقول عنها أنها أختي الكبيرة . انها تملك وجه الربيع. اننا</a:t>
            </a:r>
            <a:r>
              <a:rPr lang="en-US" sz="3600" b="1" dirty="0" smtClean="0">
                <a:solidFill>
                  <a:schemeClr val="accent2">
                    <a:lumMod val="50000"/>
                  </a:schemeClr>
                </a:solidFill>
              </a:rPr>
              <a:t> </a:t>
            </a:r>
            <a:r>
              <a:rPr lang="ar-SY" sz="3600" b="1" dirty="0" smtClean="0">
                <a:solidFill>
                  <a:schemeClr val="accent2">
                    <a:lumMod val="50000"/>
                  </a:schemeClr>
                </a:solidFill>
              </a:rPr>
              <a:t>نتسلى بالغناء والتنكر والتلوين لدي ثماني أقلام تلوين جميلة والآن يجب أن أغير.</a:t>
            </a:r>
            <a:endParaRPr lang="en-GB" sz="3600" b="1" dirty="0">
              <a:solidFill>
                <a:schemeClr val="accent2">
                  <a:lumMod val="50000"/>
                </a:schemeClr>
              </a:solidFill>
            </a:endParaRPr>
          </a:p>
        </p:txBody>
      </p:sp>
    </p:spTree>
  </p:cSld>
  <p:clrMapOvr>
    <a:masterClrMapping/>
  </p:clrMapOvr>
  <p:transition spd="slow">
    <p:wheel spokes="3"/>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jpg"/>
          <p:cNvPicPr>
            <a:picLocks noChangeAspect="1"/>
          </p:cNvPicPr>
          <p:nvPr/>
        </p:nvPicPr>
        <p:blipFill>
          <a:blip r:embed="rId2"/>
          <a:stretch>
            <a:fillRect/>
          </a:stretch>
        </p:blipFill>
        <p:spPr>
          <a:xfrm>
            <a:off x="0" y="0"/>
            <a:ext cx="6286511" cy="6858000"/>
          </a:xfrm>
          <a:prstGeom prst="rect">
            <a:avLst/>
          </a:prstGeom>
        </p:spPr>
      </p:pic>
      <p:sp>
        <p:nvSpPr>
          <p:cNvPr id="4" name="TextBox 3"/>
          <p:cNvSpPr txBox="1"/>
          <p:nvPr/>
        </p:nvSpPr>
        <p:spPr>
          <a:xfrm>
            <a:off x="6286512" y="0"/>
            <a:ext cx="2857488" cy="6858000"/>
          </a:xfrm>
          <a:prstGeom prst="rect">
            <a:avLst/>
          </a:prstGeom>
          <a:solidFill>
            <a:srgbClr val="C00000"/>
          </a:solidFill>
        </p:spPr>
        <p:txBody>
          <a:bodyPr wrap="square" rtlCol="0">
            <a:spAutoFit/>
          </a:bodyPr>
          <a:lstStyle/>
          <a:p>
            <a:pPr algn="r" rtl="1"/>
            <a:r>
              <a:rPr lang="ar-SY" sz="3600" b="1" dirty="0" smtClean="0">
                <a:solidFill>
                  <a:schemeClr val="bg1"/>
                </a:solidFill>
              </a:rPr>
              <a:t>أحمر كالنبيذ الذي سكبته في حوض السمك فاحمروا من الغضب لم أكن فخورا بما فعلت لن أفعل ذلك ثانية أعطيني قبلة ولن نتكلم ثانية عن ذلك لدي ثماني أقلام تلوين جميلة سيكون هذا جميلا ثقي بي  </a:t>
            </a:r>
            <a:endParaRPr lang="en-GB" sz="3600" b="1" dirty="0">
              <a:solidFill>
                <a:schemeClr val="bg1"/>
              </a:solidFill>
            </a:endParaRPr>
          </a:p>
        </p:txBody>
      </p:sp>
    </p:spTree>
  </p:cSld>
  <p:clrMapOvr>
    <a:masterClrMapping/>
  </p:clrMapOvr>
  <p:transition spd="slow">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4.jpg"/>
          <p:cNvPicPr>
            <a:picLocks noChangeAspect="1"/>
          </p:cNvPicPr>
          <p:nvPr/>
        </p:nvPicPr>
        <p:blipFill>
          <a:blip r:embed="rId2"/>
          <a:stretch>
            <a:fillRect/>
          </a:stretch>
        </p:blipFill>
        <p:spPr>
          <a:xfrm>
            <a:off x="-12030" y="0"/>
            <a:ext cx="6012790" cy="6858000"/>
          </a:xfrm>
          <a:prstGeom prst="rect">
            <a:avLst/>
          </a:prstGeom>
        </p:spPr>
      </p:pic>
      <p:sp>
        <p:nvSpPr>
          <p:cNvPr id="4" name="TextBox 3"/>
          <p:cNvSpPr txBox="1"/>
          <p:nvPr/>
        </p:nvSpPr>
        <p:spPr>
          <a:xfrm>
            <a:off x="6000760" y="0"/>
            <a:ext cx="3143240" cy="6858000"/>
          </a:xfrm>
          <a:prstGeom prst="rect">
            <a:avLst/>
          </a:prstGeom>
          <a:solidFill>
            <a:schemeClr val="tx2">
              <a:lumMod val="60000"/>
              <a:lumOff val="40000"/>
            </a:schemeClr>
          </a:solidFill>
        </p:spPr>
        <p:txBody>
          <a:bodyPr wrap="square" rtlCol="0">
            <a:spAutoFit/>
          </a:bodyPr>
          <a:lstStyle/>
          <a:p>
            <a:pPr algn="r" rtl="1"/>
            <a:r>
              <a:rPr lang="ar-SY" sz="3600" b="1" dirty="0" smtClean="0">
                <a:solidFill>
                  <a:srgbClr val="002060"/>
                </a:solidFill>
              </a:rPr>
              <a:t>أزرق كالسماء كالبحر عندما أسبح على بطني فأني أبتلع كؤوسا من الماء تمتزج مع التراب عندما أخرجها تاركة الملح في عيني وفمي وشعري لدي ثماني أقلام تلوين جميلة يجب أن أغير مرة أخرى</a:t>
            </a:r>
            <a:endParaRPr lang="en-GB" sz="3600" b="1" dirty="0">
              <a:solidFill>
                <a:srgbClr val="002060"/>
              </a:solidFill>
            </a:endParaRPr>
          </a:p>
        </p:txBody>
      </p:sp>
    </p:spTree>
  </p:cSld>
  <p:clrMapOvr>
    <a:masterClrMapping/>
  </p:clrMapOvr>
  <p:transition spd="slow">
    <p:split orient="vert"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5.jpg"/>
          <p:cNvPicPr>
            <a:picLocks noChangeAspect="1"/>
          </p:cNvPicPr>
          <p:nvPr/>
        </p:nvPicPr>
        <p:blipFill>
          <a:blip r:embed="rId2"/>
          <a:stretch>
            <a:fillRect/>
          </a:stretch>
        </p:blipFill>
        <p:spPr>
          <a:xfrm>
            <a:off x="0" y="0"/>
            <a:ext cx="6357950" cy="6858000"/>
          </a:xfrm>
          <a:prstGeom prst="rect">
            <a:avLst/>
          </a:prstGeom>
        </p:spPr>
      </p:pic>
      <p:sp>
        <p:nvSpPr>
          <p:cNvPr id="4" name="TextBox 3"/>
          <p:cNvSpPr txBox="1"/>
          <p:nvPr/>
        </p:nvSpPr>
        <p:spPr>
          <a:xfrm>
            <a:off x="6357950" y="0"/>
            <a:ext cx="2786050" cy="6858000"/>
          </a:xfrm>
          <a:prstGeom prst="rect">
            <a:avLst/>
          </a:prstGeom>
          <a:solidFill>
            <a:schemeClr val="bg2">
              <a:lumMod val="50000"/>
            </a:schemeClr>
          </a:solidFill>
        </p:spPr>
        <p:txBody>
          <a:bodyPr wrap="square" rtlCol="0">
            <a:spAutoFit/>
          </a:bodyPr>
          <a:lstStyle/>
          <a:p>
            <a:pPr algn="r" rtl="1"/>
            <a:r>
              <a:rPr lang="ar-SY" sz="3600" b="1" dirty="0" smtClean="0">
                <a:solidFill>
                  <a:srgbClr val="C00000"/>
                </a:solidFill>
              </a:rPr>
              <a:t>الآن انه الموسم اني حزين من أجل الكستناء النية فهي تستوي على الفحم انها لذيذة جدا ولكن يجب أن لا نأكل أكثر من ثلاثة كل مرة لدي ثماني أقلام تلوين جميلة هذا صعب سأركز أكثر </a:t>
            </a:r>
            <a:endParaRPr lang="en-GB" sz="3600" b="1" dirty="0">
              <a:solidFill>
                <a:srgbClr val="C00000"/>
              </a:solidFill>
            </a:endParaRPr>
          </a:p>
        </p:txBody>
      </p:sp>
    </p:spTree>
  </p:cSld>
  <p:clrMapOvr>
    <a:masterClrMapping/>
  </p:clrMapOvr>
  <p:transition spd="slow">
    <p:blinds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6.jpg"/>
          <p:cNvPicPr>
            <a:picLocks noChangeAspect="1"/>
          </p:cNvPicPr>
          <p:nvPr/>
        </p:nvPicPr>
        <p:blipFill>
          <a:blip r:embed="rId2"/>
          <a:stretch>
            <a:fillRect/>
          </a:stretch>
        </p:blipFill>
        <p:spPr>
          <a:xfrm>
            <a:off x="-3072" y="0"/>
            <a:ext cx="6432460" cy="6858000"/>
          </a:xfrm>
          <a:prstGeom prst="rect">
            <a:avLst/>
          </a:prstGeom>
        </p:spPr>
      </p:pic>
      <p:sp>
        <p:nvSpPr>
          <p:cNvPr id="4" name="TextBox 3"/>
          <p:cNvSpPr txBox="1"/>
          <p:nvPr/>
        </p:nvSpPr>
        <p:spPr>
          <a:xfrm>
            <a:off x="6429388" y="0"/>
            <a:ext cx="2714612" cy="6858000"/>
          </a:xfrm>
          <a:prstGeom prst="rect">
            <a:avLst/>
          </a:prstGeom>
          <a:solidFill>
            <a:srgbClr val="FFC000"/>
          </a:solidFill>
        </p:spPr>
        <p:txBody>
          <a:bodyPr wrap="square" rtlCol="0">
            <a:spAutoFit/>
          </a:bodyPr>
          <a:lstStyle/>
          <a:p>
            <a:pPr algn="r"/>
            <a:r>
              <a:rPr lang="ar-SY" sz="3600" b="1" dirty="0" smtClean="0">
                <a:solidFill>
                  <a:srgbClr val="C00000"/>
                </a:solidFill>
              </a:rPr>
              <a:t>أصفر هذه هي الشمس كل العالم يستيقظ أدعوها ليمونتي الكبيرة يقطينة ذات بطن مدور هذا لا يهم اذا تكلمت بعض الأحيان دون تفكير لدي ثماني أقلام تلوين جميلة جدا ترلالالالالا</a:t>
            </a:r>
            <a:endParaRPr lang="en-GB" b="1" dirty="0">
              <a:solidFill>
                <a:srgbClr val="C00000"/>
              </a:solidFill>
            </a:endParaRPr>
          </a:p>
        </p:txBody>
      </p:sp>
    </p:spTree>
  </p:cSld>
  <p:clrMapOvr>
    <a:masterClrMapping/>
  </p:clrMapOvr>
  <p:transition spd="slow">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7.jpg"/>
          <p:cNvPicPr>
            <a:picLocks noChangeAspect="1"/>
          </p:cNvPicPr>
          <p:nvPr/>
        </p:nvPicPr>
        <p:blipFill>
          <a:blip r:embed="rId2"/>
          <a:stretch>
            <a:fillRect/>
          </a:stretch>
        </p:blipFill>
        <p:spPr>
          <a:xfrm>
            <a:off x="0" y="0"/>
            <a:ext cx="6429388" cy="6858000"/>
          </a:xfrm>
          <a:prstGeom prst="rect">
            <a:avLst/>
          </a:prstGeom>
        </p:spPr>
      </p:pic>
      <p:sp>
        <p:nvSpPr>
          <p:cNvPr id="4" name="TextBox 3"/>
          <p:cNvSpPr txBox="1"/>
          <p:nvPr/>
        </p:nvSpPr>
        <p:spPr>
          <a:xfrm>
            <a:off x="6429388" y="0"/>
            <a:ext cx="2714612" cy="6858000"/>
          </a:xfrm>
          <a:prstGeom prst="rect">
            <a:avLst/>
          </a:prstGeom>
          <a:solidFill>
            <a:srgbClr val="00B050"/>
          </a:solidFill>
        </p:spPr>
        <p:txBody>
          <a:bodyPr wrap="square" rtlCol="0">
            <a:spAutoFit/>
          </a:bodyPr>
          <a:lstStyle/>
          <a:p>
            <a:pPr algn="r" rtl="1"/>
            <a:r>
              <a:rPr lang="ar-SY" sz="3600" b="1" dirty="0" smtClean="0">
                <a:solidFill>
                  <a:srgbClr val="FFFF00"/>
                </a:solidFill>
              </a:rPr>
              <a:t>سأرسم الأخضر لون الأوراق الخضراء أمي قالت لي البارحة اني سأحظى بأخ صغير لا أعرف متى ولا كيف ولكننا سعداء لدي ثماني أقلام تلوين جميلة أني أرى هذا جميلا ما رأيك أنت ؟</a:t>
            </a:r>
            <a:endParaRPr lang="en-GB" sz="3600" b="1" dirty="0">
              <a:solidFill>
                <a:srgbClr val="FFFF00"/>
              </a:solidFill>
            </a:endParaRPr>
          </a:p>
        </p:txBody>
      </p:sp>
    </p:spTree>
  </p:cSld>
  <p:clrMapOvr>
    <a:masterClrMapping/>
  </p:clrMapOvr>
  <p:transition spd="slow">
    <p:randomBa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jpg"/>
          <p:cNvPicPr>
            <a:picLocks noChangeAspect="1"/>
          </p:cNvPicPr>
          <p:nvPr/>
        </p:nvPicPr>
        <p:blipFill>
          <a:blip r:embed="rId2"/>
          <a:stretch>
            <a:fillRect/>
          </a:stretch>
        </p:blipFill>
        <p:spPr>
          <a:xfrm>
            <a:off x="0" y="0"/>
            <a:ext cx="6858016" cy="6858000"/>
          </a:xfrm>
          <a:prstGeom prst="rect">
            <a:avLst/>
          </a:prstGeom>
        </p:spPr>
      </p:pic>
      <p:sp>
        <p:nvSpPr>
          <p:cNvPr id="4" name="TextBox 3"/>
          <p:cNvSpPr txBox="1"/>
          <p:nvPr/>
        </p:nvSpPr>
        <p:spPr>
          <a:xfrm>
            <a:off x="6858016" y="1"/>
            <a:ext cx="2285984" cy="6863417"/>
          </a:xfrm>
          <a:prstGeom prst="rect">
            <a:avLst/>
          </a:prstGeom>
          <a:solidFill>
            <a:schemeClr val="tx1">
              <a:lumMod val="75000"/>
              <a:lumOff val="25000"/>
            </a:schemeClr>
          </a:solidFill>
        </p:spPr>
        <p:txBody>
          <a:bodyPr wrap="square" rtlCol="0">
            <a:spAutoFit/>
          </a:bodyPr>
          <a:lstStyle/>
          <a:p>
            <a:pPr algn="r"/>
            <a:endParaRPr lang="ar-SY" sz="4000" dirty="0" smtClean="0">
              <a:solidFill>
                <a:srgbClr val="FFFF00"/>
              </a:solidFill>
            </a:endParaRPr>
          </a:p>
          <a:p>
            <a:pPr algn="r"/>
            <a:r>
              <a:rPr lang="ar-SY" sz="4000" dirty="0" smtClean="0">
                <a:solidFill>
                  <a:srgbClr val="FFFF00"/>
                </a:solidFill>
              </a:rPr>
              <a:t>وحيد في المساء الأسود أسمع ضجة غريبة أقسم لك أن قلبي قد طرق ولكني  لم أحس الخوف</a:t>
            </a:r>
          </a:p>
          <a:p>
            <a:pPr algn="r"/>
            <a:endParaRPr lang="ar-SY" sz="4000" dirty="0">
              <a:solidFill>
                <a:srgbClr val="FFFF00"/>
              </a:solidFill>
            </a:endParaRPr>
          </a:p>
          <a:p>
            <a:pPr algn="r"/>
            <a:r>
              <a:rPr lang="ar-SY" sz="4000" dirty="0" smtClean="0">
                <a:solidFill>
                  <a:srgbClr val="FFFF00"/>
                </a:solidFill>
              </a:rPr>
              <a:t> </a:t>
            </a:r>
            <a:endParaRPr lang="en-GB" sz="4000" dirty="0">
              <a:solidFill>
                <a:srgbClr val="FFFF00"/>
              </a:solidFill>
            </a:endParaRPr>
          </a:p>
        </p:txBody>
      </p:sp>
    </p:spTree>
  </p:cSld>
  <p:clrMapOvr>
    <a:masterClrMapping/>
  </p:clrMapOvr>
  <p:transition spd="slow">
    <p:zoom dir="in"/>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294</TotalTime>
  <Words>289</Words>
  <Application>Microsoft Office PowerPoint</Application>
  <PresentationFormat>On-screen Show (4:3)</PresentationFormat>
  <Paragraphs>15</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Slide 1</vt:lpstr>
      <vt:lpstr>Slide 2</vt:lpstr>
      <vt:lpstr>Slide 3</vt:lpstr>
      <vt:lpstr>Slide 4</vt:lpstr>
      <vt:lpstr>Slide 5</vt:lpstr>
      <vt:lpstr>Slide 6</vt:lpstr>
      <vt:lpstr>Slide 7</vt:lpstr>
      <vt:lpstr>Slide 8</vt:lpstr>
      <vt:lpstr>Slide 9</vt:lpstr>
      <vt:lpstr>Slide 10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4</cp:revision>
  <dcterms:created xsi:type="dcterms:W3CDTF">2012-07-14T01:11:16Z</dcterms:created>
  <dcterms:modified xsi:type="dcterms:W3CDTF">2012-12-22T05:54:03Z</dcterms:modified>
</cp:coreProperties>
</file>