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9A68B-F276-4716-A978-372BFC7995EE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B3B59-5654-4856-9129-B2D09BAA9C3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3500438"/>
            <a:ext cx="89297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6600" b="1" dirty="0" smtClean="0">
                <a:solidFill>
                  <a:srgbClr val="FFC000"/>
                </a:solidFill>
              </a:rPr>
              <a:t>الحياة,</a:t>
            </a:r>
            <a:r>
              <a:rPr lang="en-US" sz="6600" b="1" dirty="0" smtClean="0">
                <a:solidFill>
                  <a:srgbClr val="FFC000"/>
                </a:solidFill>
              </a:rPr>
              <a:t> </a:t>
            </a:r>
            <a:r>
              <a:rPr lang="ar-SY" sz="6600" b="1" dirty="0" smtClean="0">
                <a:solidFill>
                  <a:srgbClr val="FFC000"/>
                </a:solidFill>
              </a:rPr>
              <a:t>الموت,</a:t>
            </a:r>
            <a:r>
              <a:rPr lang="en-US" sz="6600" b="1" dirty="0" smtClean="0">
                <a:solidFill>
                  <a:srgbClr val="FFC000"/>
                </a:solidFill>
              </a:rPr>
              <a:t> </a:t>
            </a:r>
            <a:r>
              <a:rPr lang="ar-SY" sz="6600" b="1" dirty="0" smtClean="0">
                <a:solidFill>
                  <a:srgbClr val="FFC000"/>
                </a:solidFill>
              </a:rPr>
              <a:t>الحياة</a:t>
            </a:r>
            <a:endParaRPr lang="en-GB" sz="6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C00000"/>
                </a:solidFill>
              </a:rPr>
              <a:t>الموت هو كالشمعة التي تنطفئ لكن هل نجد أنفسنا وحيدين من غير ضوء دون أن نرى شيئا ؟ كلا ان الله لن يدعنا أبدا في الظلام. بالعكس اننا نعتقد بأنه ينتظرنا كي يدعونا للدخول في نوره.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الموت هو ككتاب انطوى لكن هل حقا هي نهاية القصة؟ هل بعد ذلك لا يوجد شيئا؟ كلا نحن نعتقد بوصولنا الى الصفحة الأخيرة. سيحفظ الله لنا مفاجأة سارة: سيفتح لنا كتاب القصة دون نهاية.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73"/>
            <a:ext cx="9144000" cy="68535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الموت هو كالقصر الذي ينهار لكن هل لا يفيد شيئا من البناء اذا كل شيئ في النهاية ينهار ؟ كلا نحن نعتقد بأنه بعد الموت , الله سوف يقيمنا ومع ما نحن عليه وما فعلناه , سيفعل العجائب !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29264"/>
            <a:ext cx="9144000" cy="13849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الموت هو كالطريق الذي انقطع بعنف. ولكن ألا يوجد شيئا في نهاية الحياة, هل في النهاية سنقع في الهاوية؟ كلا نعرف أن نرى الى ما بعد الحياة , مع أعيننا الحاضرة لكن نعتقد بأن ما بعد ذلك , ينتظرنا الله في بيته.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الموت هو كالنهار الذي يزول . هذا انتهى طبعا لن يعود أبدا . لكن غدا, يوم آخر سيطلع. ونعتقد بأننا سنرى الله , في هذا اليوم.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الموت هو كالسفينة التي تبحر. أكيد هذا حزين ككل سفر لا نعرف شيئا عن البلاد التي نذهب اليها لكن هذا لا يعني بأنها لن تذهب أي مكان . نعتقد بأنه يندفع نحو الله.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73"/>
            <a:ext cx="9144000" cy="68535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00570"/>
            <a:ext cx="9144000" cy="23083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rgbClr val="002060"/>
                </a:solidFill>
              </a:rPr>
              <a:t>الفصح هو عيد السيد المسيح الذي قام. لقد فتح لنا ممر من خلال الموت نحوحياة جديدة حيث نكون مع الله ومع اللذين نحبهم. فصح سعيد ! </a:t>
            </a:r>
          </a:p>
          <a:p>
            <a:pPr algn="ctr" rtl="1"/>
            <a:r>
              <a:rPr lang="ar-SY" sz="3600" b="1" dirty="0" smtClean="0">
                <a:solidFill>
                  <a:srgbClr val="002060"/>
                </a:solidFill>
              </a:rPr>
              <a:t>تعيش الحياة هللويا !</a:t>
            </a:r>
            <a:endParaRPr lang="en-GB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263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2013-02-04T21:38:45Z</dcterms:created>
  <dcterms:modified xsi:type="dcterms:W3CDTF">2013-05-04T01:48:05Z</dcterms:modified>
</cp:coreProperties>
</file>