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3" r:id="rId6"/>
    <p:sldId id="265" r:id="rId7"/>
    <p:sldId id="267" r:id="rId8"/>
    <p:sldId id="269" r:id="rId9"/>
    <p:sldId id="27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7DE1-8139-4AEF-B480-BCDDC83790F7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A931-6572-4FA1-AC1C-C0A896417D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7DE1-8139-4AEF-B480-BCDDC83790F7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A931-6572-4FA1-AC1C-C0A896417D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7DE1-8139-4AEF-B480-BCDDC83790F7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A931-6572-4FA1-AC1C-C0A896417D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7DE1-8139-4AEF-B480-BCDDC83790F7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A931-6572-4FA1-AC1C-C0A896417D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7DE1-8139-4AEF-B480-BCDDC83790F7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A931-6572-4FA1-AC1C-C0A896417D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7DE1-8139-4AEF-B480-BCDDC83790F7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A931-6572-4FA1-AC1C-C0A896417D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7DE1-8139-4AEF-B480-BCDDC83790F7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A931-6572-4FA1-AC1C-C0A896417D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7DE1-8139-4AEF-B480-BCDDC83790F7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A931-6572-4FA1-AC1C-C0A896417D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7DE1-8139-4AEF-B480-BCDDC83790F7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A931-6572-4FA1-AC1C-C0A896417D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7DE1-8139-4AEF-B480-BCDDC83790F7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A931-6572-4FA1-AC1C-C0A896417D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7DE1-8139-4AEF-B480-BCDDC83790F7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A931-6572-4FA1-AC1C-C0A896417D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37DE1-8139-4AEF-B480-BCDDC83790F7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6A931-6572-4FA1-AC1C-C0A896417DE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nut 3"/>
          <p:cNvSpPr/>
          <p:nvPr/>
        </p:nvSpPr>
        <p:spPr>
          <a:xfrm>
            <a:off x="1428728" y="642918"/>
            <a:ext cx="6072230" cy="5715040"/>
          </a:xfrm>
          <a:prstGeom prst="donu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2800" b="1" dirty="0" smtClean="0">
                <a:solidFill>
                  <a:srgbClr val="FF0000"/>
                </a:solidFill>
              </a:rPr>
              <a:t>التخيلات</a:t>
            </a:r>
            <a:r>
              <a:rPr lang="ar-SY" sz="28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ar-SY" sz="2800" b="1" dirty="0" smtClean="0">
                <a:solidFill>
                  <a:srgbClr val="002060"/>
                </a:solidFill>
              </a:rPr>
              <a:t>الكذب</a:t>
            </a:r>
            <a:r>
              <a:rPr lang="ar-SY" sz="28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ar-SY" sz="2800" b="1" dirty="0" smtClean="0">
                <a:solidFill>
                  <a:srgbClr val="00B050"/>
                </a:solidFill>
              </a:rPr>
              <a:t>والحقيقة </a:t>
            </a:r>
            <a:endParaRPr lang="en-GB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Pentagon 3"/>
          <p:cNvSpPr/>
          <p:nvPr/>
        </p:nvSpPr>
        <p:spPr>
          <a:xfrm>
            <a:off x="1571604" y="5643578"/>
            <a:ext cx="6000792" cy="928694"/>
          </a:xfrm>
          <a:prstGeom prst="homePlat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72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صور للتفكير</a:t>
            </a:r>
            <a:endParaRPr lang="en-GB" sz="7200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357826"/>
            <a:ext cx="9144000" cy="15696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200" b="1" dirty="0" smtClean="0">
                <a:solidFill>
                  <a:srgbClr val="C00000"/>
                </a:solidFill>
              </a:rPr>
              <a:t>في الحياة هناك ما نراه , ما نستطيع أن نلمسه ما هو هنا الآن ما يحدث أو ما يكون قد حدث وهذا كله ندعوه الواقع وعندما نرى الواقع ندعي بأننا نقول الحقيقة</a:t>
            </a:r>
            <a:endParaRPr lang="en-GB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286388"/>
            <a:ext cx="9144000" cy="156966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200" b="1" dirty="0" smtClean="0">
                <a:solidFill>
                  <a:srgbClr val="FFFF00"/>
                </a:solidFill>
              </a:rPr>
              <a:t>ولكن يحدث في بعض الأحيان بأننا بدلا من أن نرى ونقول ونتذكر الواقع فاننا نفضل أن نختلق هكذا كما لو اننا نصنع اطار سحري هذا جيد هذا مسلي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6384"/>
            <a:ext cx="9144000" cy="68743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38499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2800" b="1" dirty="0" smtClean="0">
                <a:solidFill>
                  <a:srgbClr val="C00000"/>
                </a:solidFill>
              </a:rPr>
              <a:t>نستطيع أن نكلم الآخرين عن هذا البلد المختلق بل انه من الممكن أن ندعوهم لزيارته والدخول اليه وهذا ما نفعله عندما نروي قصة فهذا ليس واقعي ولكنه ليس كذب أيضا</a:t>
            </a:r>
            <a:endParaRPr lang="en-GB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286388"/>
            <a:ext cx="9144000" cy="156966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002060"/>
                </a:solidFill>
              </a:rPr>
              <a:t>الكذب يبدأ فقط عندما نرغب في خداع أحدهم بجعله يعتقد بأن ما نرويه له هو الحقيقة وعندها فاننا نضع الخطأ مكان الصواب عن سابق قصد ونية </a:t>
            </a:r>
            <a:endParaRPr lang="en-GB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200" b="1" dirty="0" smtClean="0">
                <a:solidFill>
                  <a:schemeClr val="bg1"/>
                </a:solidFill>
              </a:rPr>
              <a:t>عندما الكلمات والأفعال تعكس الحقيقة فيكون كل شيء واضح حتى الصداقة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ولكن عندما تكون الكلمات والأفعال عبارة عن كذب فيكون كل شيء متكدر معكر حتى الصداقة</a:t>
            </a:r>
            <a:endParaRPr lang="en-GB" sz="32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643578"/>
            <a:ext cx="914400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600" b="1" dirty="0" smtClean="0">
                <a:solidFill>
                  <a:srgbClr val="FF0000"/>
                </a:solidFill>
              </a:rPr>
              <a:t>عندما تتردد بين الحقيقة والكذب فأن علينا التفكير بيسوع الذي قال: ” من يعمل الحق فانه يقبل الى النور“</a:t>
            </a:r>
            <a:endParaRPr lang="en-GB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168</Words>
  <Application>Microsoft Office PowerPoint</Application>
  <PresentationFormat>On-screen Show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5</cp:revision>
  <dcterms:created xsi:type="dcterms:W3CDTF">2012-07-05T00:52:57Z</dcterms:created>
  <dcterms:modified xsi:type="dcterms:W3CDTF">2012-12-22T06:12:35Z</dcterms:modified>
</cp:coreProperties>
</file>