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8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9EF5-25DB-4467-A2B4-8058B3CD27A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9EF5-25DB-4467-A2B4-8058B3CD27A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9EF5-25DB-4467-A2B4-8058B3CD27A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9EF5-25DB-4467-A2B4-8058B3CD27A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9EF5-25DB-4467-A2B4-8058B3CD27A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9EF5-25DB-4467-A2B4-8058B3CD27A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9EF5-25DB-4467-A2B4-8058B3CD27A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9EF5-25DB-4467-A2B4-8058B3CD27A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9EF5-25DB-4467-A2B4-8058B3CD27A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9EF5-25DB-4467-A2B4-8058B3CD27A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9EF5-25DB-4467-A2B4-8058B3CD27A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79EF5-25DB-4467-A2B4-8058B3CD27A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eart 2"/>
          <p:cNvSpPr/>
          <p:nvPr/>
        </p:nvSpPr>
        <p:spPr>
          <a:xfrm>
            <a:off x="1357290" y="1071546"/>
            <a:ext cx="6357982" cy="492922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9600" b="1" dirty="0" smtClean="0"/>
              <a:t>التسامح</a:t>
            </a:r>
            <a:endParaRPr lang="en-GB" sz="9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786322"/>
            <a:ext cx="9144000" cy="2062103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عندما </a:t>
            </a:r>
            <a:r>
              <a:rPr lang="ar-SY" sz="3200" b="1" smtClean="0">
                <a:solidFill>
                  <a:schemeClr val="bg1"/>
                </a:solidFill>
              </a:rPr>
              <a:t>تسامحنا عندما </a:t>
            </a:r>
            <a:r>
              <a:rPr lang="ar-SY" sz="3200" b="1" dirty="0" smtClean="0">
                <a:solidFill>
                  <a:schemeClr val="bg1"/>
                </a:solidFill>
              </a:rPr>
              <a:t>فعلا تصالحنا اذا نستطيع من جديد أن نعطي بعضنا كل ما عندنا أن نعطيه لبعضنا قال السيد المسيح :“ اذا أخاك أساء اليك عاتبه واذا تأسف أغفر له واذا أساء اليك سبع مرات في النهار وتاب سبع مرات فاغفر له سبع مرات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5776"/>
            <a:ext cx="9144000" cy="71437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728" y="5715016"/>
            <a:ext cx="5857916" cy="1107996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66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قصة لنعيش معا</a:t>
            </a:r>
            <a:endParaRPr lang="en-GB" sz="66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Curved Down Ribbon 4"/>
          <p:cNvSpPr/>
          <p:nvPr/>
        </p:nvSpPr>
        <p:spPr>
          <a:xfrm>
            <a:off x="1928794" y="109912"/>
            <a:ext cx="4786346" cy="818758"/>
          </a:xfrm>
          <a:prstGeom prst="ellipseRibbon">
            <a:avLst>
              <a:gd name="adj1" fmla="val 0"/>
              <a:gd name="adj2" fmla="val 50000"/>
              <a:gd name="adj3" fmla="val 12500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5400" b="1" dirty="0" smtClean="0"/>
              <a:t>التسامح</a:t>
            </a:r>
            <a:endParaRPr lang="en-GB" sz="5400" b="1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0772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200" b="1" dirty="0" smtClean="0"/>
              <a:t>عندما يكون لنا أخ أو صديق حقيقي يكون لنا رغبة بالأستيقاظ باكرا كي نستطيع أن نلعب معه نلمسه نكلمه نخبره عما فعلنا</a:t>
            </a:r>
            <a:endParaRPr lang="en-GB" sz="3200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286388"/>
            <a:ext cx="9144000" cy="15696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002060"/>
                </a:solidFill>
              </a:rPr>
              <a:t>عندما يكون لنا أخ أو صديق حقيقي يكون لنا الرغبة بالأستيقاظ باكرا كي نعطيه كل الأشياء التي تشبه الهدايا نستأمنه سرا نطلعه مما نعرف نقاسمه ما عندنا</a:t>
            </a:r>
            <a:endParaRPr lang="en-GB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أما اذا هذا الأخ أو هذا الصديق أساء الينا أو أكثر قد أذانا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143644"/>
            <a:ext cx="9144000" cy="70788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bg1"/>
                </a:solidFill>
              </a:rPr>
              <a:t>كأن خندقا قد حفر ووجدنا أنفسنا كل من جهة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857892"/>
            <a:ext cx="9144000" cy="70788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bg1"/>
                </a:solidFill>
              </a:rPr>
              <a:t>اذا التسامح ليس مسح ما جرى كما نمحي رسمة فاشلة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929330"/>
            <a:ext cx="9144000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dirty="0" smtClean="0">
                <a:solidFill>
                  <a:srgbClr val="FFFF00"/>
                </a:solidFill>
              </a:rPr>
              <a:t>التسامح هو كالجسر لنتلاقى فوق الخندق الذي كان قد حفر</a:t>
            </a:r>
            <a:endParaRPr lang="en-GB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Wave 7"/>
          <p:cNvSpPr/>
          <p:nvPr/>
        </p:nvSpPr>
        <p:spPr>
          <a:xfrm>
            <a:off x="5929322" y="5643578"/>
            <a:ext cx="3214678" cy="1214422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Y" sz="2400" b="1" dirty="0" smtClean="0">
                <a:solidFill>
                  <a:schemeClr val="bg1"/>
                </a:solidFill>
              </a:rPr>
              <a:t>التسامح هو كالجسر لنتلاقى فوق الخندق الذي كان قد حفر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9" name="Flowchart: Punched Tape 8"/>
          <p:cNvSpPr/>
          <p:nvPr/>
        </p:nvSpPr>
        <p:spPr>
          <a:xfrm>
            <a:off x="0" y="5786430"/>
            <a:ext cx="3357554" cy="1071570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Y" sz="2400" b="1" dirty="0" smtClean="0">
                <a:solidFill>
                  <a:schemeClr val="tx1"/>
                </a:solidFill>
              </a:rPr>
              <a:t>اذا التسامح ليس مسح ما جرى كما تمحى رسمة فاشلة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161</Words>
  <Application>Microsoft Office PowerPoint</Application>
  <PresentationFormat>On-screen Show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5</cp:revision>
  <dcterms:created xsi:type="dcterms:W3CDTF">2012-07-09T21:51:51Z</dcterms:created>
  <dcterms:modified xsi:type="dcterms:W3CDTF">2012-12-22T05:52:46Z</dcterms:modified>
</cp:coreProperties>
</file>