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8EFEF-615E-422B-82EC-D555B2147C51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 If ever Si Jama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707236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5715016"/>
            <a:ext cx="4286280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5400" dirty="0" smtClean="0">
                <a:solidFill>
                  <a:srgbClr val="FFFF00"/>
                </a:solidFill>
              </a:rPr>
              <a:t>اذا حدث لك أن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9458" y="0"/>
            <a:ext cx="46850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0496" y="3286124"/>
            <a:ext cx="135732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0000"/>
                </a:solidFill>
              </a:rPr>
              <a:t>يعرف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6215083"/>
            <a:ext cx="1785950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انك عظيم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6215082"/>
            <a:ext cx="1500198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0000"/>
                </a:solidFill>
              </a:rPr>
              <a:t>انك رائع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955" y="0"/>
            <a:ext cx="46300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4857760"/>
            <a:ext cx="3786214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0000"/>
                </a:solidFill>
              </a:rPr>
              <a:t>ولأكثر أهمية من كل هذا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955" y="0"/>
            <a:ext cx="46300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8" y="4429132"/>
            <a:ext cx="257176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</a:t>
            </a:r>
            <a:r>
              <a:rPr lang="ar-SY" sz="3600" dirty="0" smtClean="0">
                <a:solidFill>
                  <a:srgbClr val="FFFF00"/>
                </a:solidFill>
              </a:rPr>
              <a:t>نه يحبك كثيرا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8356" y="0"/>
            <a:ext cx="46472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1785926"/>
            <a:ext cx="3643338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dirty="0" smtClean="0">
                <a:solidFill>
                  <a:srgbClr val="FF0000"/>
                </a:solidFill>
              </a:rPr>
              <a:t>يا يسوع كم تحبني؟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0"/>
            <a:ext cx="61436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3357562"/>
            <a:ext cx="192882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2800" dirty="0" smtClean="0">
                <a:solidFill>
                  <a:srgbClr val="7030A0"/>
                </a:solidFill>
              </a:rPr>
              <a:t>شعرت بالضيق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357562"/>
            <a:ext cx="2071702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chemeClr val="bg1"/>
                </a:solidFill>
              </a:rPr>
              <a:t>شعرت بالخوف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6215082"/>
            <a:ext cx="1857388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chemeClr val="accent6">
                    <a:lumMod val="75000"/>
                  </a:schemeClr>
                </a:solidFill>
              </a:rPr>
              <a:t>شعرت باكتآب</a:t>
            </a:r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6215082"/>
            <a:ext cx="242889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>
                <a:solidFill>
                  <a:srgbClr val="FFFF00"/>
                </a:solidFill>
              </a:rPr>
              <a:t>شعرت بتأنيب الضمير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0"/>
            <a:ext cx="71438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5214950"/>
            <a:ext cx="4714908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>
                <a:solidFill>
                  <a:srgbClr val="FFFF00"/>
                </a:solidFill>
              </a:rPr>
              <a:t>فماذا تستطيع أن تفعل؟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0"/>
            <a:ext cx="564360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504" y="3500438"/>
            <a:ext cx="1500198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تغضب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500438"/>
            <a:ext cx="1357322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تبكي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6357957"/>
            <a:ext cx="214314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/>
              <a:t>تتعاطى المخدرات؟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6357958"/>
            <a:ext cx="121444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/>
              <a:t>تسكر؟</a:t>
            </a:r>
            <a:endParaRPr lang="en-GB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664373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6050" y="5429264"/>
            <a:ext cx="2928958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>
                <a:solidFill>
                  <a:srgbClr val="FFFF00"/>
                </a:solidFill>
              </a:rPr>
              <a:t>سأقول لك شيئا !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0"/>
            <a:ext cx="49292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4929198"/>
            <a:ext cx="3000396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FF00"/>
                </a:solidFill>
              </a:rPr>
              <a:t>له صدى في حياتك</a:t>
            </a:r>
            <a:endParaRPr lang="en-GB" sz="36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929198"/>
            <a:ext cx="2000264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ان هذا الألم</a:t>
            </a:r>
            <a:endParaRPr lang="en-GB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0"/>
            <a:ext cx="57150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3571876"/>
            <a:ext cx="107157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/>
              <a:t>شتموك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3500438"/>
            <a:ext cx="200026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rgbClr val="FFFF00"/>
                </a:solidFill>
              </a:rPr>
              <a:t>حتى لو نبذوك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6286520"/>
            <a:ext cx="1857388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>
                <a:solidFill>
                  <a:schemeClr val="bg1"/>
                </a:solidFill>
              </a:rPr>
              <a:t>ان لم تكن سعيدا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6286520"/>
            <a:ext cx="1571636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rgbClr val="FFFF00"/>
                </a:solidFill>
              </a:rPr>
              <a:t>أذلوك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0"/>
            <a:ext cx="463224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926" y="5357826"/>
            <a:ext cx="3286148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FF00"/>
                </a:solidFill>
              </a:rPr>
              <a:t>فهناك دوما أحد ما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2187" y="0"/>
            <a:ext cx="46196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248" y="4500570"/>
            <a:ext cx="2786082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/>
              <a:t>هناك في الأعلى</a:t>
            </a:r>
            <a:endParaRPr lang="en-GB" sz="32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70</Words>
  <Application>Microsoft Office PowerPoint</Application>
  <PresentationFormat>On-screen Show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2012-06-19T03:19:11Z</dcterms:created>
  <dcterms:modified xsi:type="dcterms:W3CDTF">2012-07-04T17:31:02Z</dcterms:modified>
</cp:coreProperties>
</file>