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28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61558-8DF0-4914-9A47-D674BA120D85}" type="datetimeFigureOut">
              <a:rPr lang="en-US" smtClean="0"/>
              <a:pPr/>
              <a:t>11/1/2013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2F7E2-E53B-4AEC-B73C-C9F8C80A90F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الأم شغلت الغسالة اليوم عندها عمل كثير . يجب أن تكنس بمكنسة </a:t>
            </a:r>
            <a:r>
              <a:rPr lang="en-US" sz="3200" b="1" dirty="0" smtClean="0">
                <a:solidFill>
                  <a:schemeClr val="bg1"/>
                </a:solidFill>
              </a:rPr>
              <a:t>                   </a:t>
            </a:r>
            <a:r>
              <a:rPr lang="ar-SY" sz="3200" b="1" dirty="0" smtClean="0">
                <a:solidFill>
                  <a:schemeClr val="bg1"/>
                </a:solidFill>
              </a:rPr>
              <a:t>كهربائية وتنهي الكوي.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071546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في البداية كان الناس يقولون: هذا حسن سننام مدة أطول . ولكن لم يستطيعوا البقاء في السرير دائما. يجب عمل الطعام . الأهتمام بالحيوانات الذهاب الى العمل . في الليل هذا كله ليس سهلا يصطدمون في كل شيء ثم لا يستطيعون البقاء في الظلام يجب عمل شيء.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572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حينئذ قال بطرس الكبير :“ كل من يريد يأتي معي لنبحث عن الضؤ. أنا آتي معك , وأنا أيضا... وكل سكان القرية ساروا على الطريق وهم ممسكون بالأيدي لئلا يقعوا.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0"/>
            <a:ext cx="80724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كانوا يمشون في الليل لأن القمر كان يضيء طريقهم. وعندما تصبح الظلمة شديدة كانوا يستريحون ومشوا طويلا دون أن يجدوا النور . كانوا تعبين منهكين والبعض يقول:“ كان من الأفضل لي أن أبقى في البيت      أقدامي تؤلمني . أنا سأبقى هنا </a:t>
            </a:r>
            <a:r>
              <a:rPr lang="ar-SY" dirty="0" smtClean="0"/>
              <a:t>”.</a:t>
            </a:r>
            <a:endParaRPr lang="en-GB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357166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1"/>
                </a:solidFill>
              </a:rPr>
              <a:t>وكان بطرس يشجعهم :“ لا بأس سنصل ”.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28604"/>
            <a:ext cx="4500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فرنسوا كان يعزف على المزمار قليلا وكانوا يتابعون السير 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14554"/>
            <a:ext cx="38576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وفي الليلة الباحثون عن النور وصلوا الى الجانب الآخر من الجبل وهناك ... هناك... كل شيء مدهش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29718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00570"/>
            <a:ext cx="45005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كان النور يضيء كل شيء . يستطيعون الرؤية يستطيعون النظر الى بعضهم يعرفون بعضهم البعض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868" y="4643446"/>
            <a:ext cx="30718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الألوان موجودة في كل مكان ومن كل جانب كان يصل باحثون آخرون عن النور . وحينئذ رقصوا كل ذلك النهار بفرح كبير. 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357166"/>
            <a:ext cx="8715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وفي المساء , كل مجموعة أشعلت شمعة كبيرة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ولكن فجأة  انقطعت الكهرباء توقفت الغسالة والغسيل المبلل بداخلها . الجارة أتت تطرق الباب وعندها أيضا انقطع التيار . كل الحي كان محروما من الكهرباء ما العمل ؟</a:t>
            </a:r>
            <a:endParaRPr lang="en-GB" sz="2800" b="1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مارتن وكارولين عادوا من المدرسة . مروا على اللحام قبل وصولهم الى البيت اللحام لم يكن مسرورا , لا يستطيع تقطيع اللحم ولا بد أن يستخدم الميزان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يجب الأنتباه قبل قطع الشارع , الأشارة واقفة , شرطي يقوم بالعمل مكانها . عند الخباز شخص قال بأن هذا العطل سيدوم حتى منتصف الليل.</a:t>
            </a:r>
            <a:endParaRPr lang="en-GB" sz="28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الأم اصبحت عصبية المزاج مع كل العمل الواجب عمله اليوم . حقيقة لم يكن اليوم المناسب لا تستطيع حتى عمل فنجان قهوة </a:t>
            </a:r>
            <a:r>
              <a:rPr lang="ar-SY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لا يوجد تلفزيون ولا </a:t>
            </a:r>
            <a:r>
              <a:rPr lang="ar-SY" sz="3200" b="1" smtClean="0">
                <a:solidFill>
                  <a:schemeClr val="bg1"/>
                </a:solidFill>
              </a:rPr>
              <a:t>استعمال </a:t>
            </a:r>
            <a:r>
              <a:rPr lang="ar-SY" sz="3200" b="1" smtClean="0">
                <a:solidFill>
                  <a:schemeClr val="bg1"/>
                </a:solidFill>
              </a:rPr>
              <a:t>الأنترنيت </a:t>
            </a:r>
            <a:r>
              <a:rPr lang="ar-SY" sz="3200" b="1" dirty="0" smtClean="0">
                <a:solidFill>
                  <a:schemeClr val="bg1"/>
                </a:solidFill>
              </a:rPr>
              <a:t>ولا ألعاب كل شيء حزين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عاد الأب من عمله وتناول طعامه بسرعة . الظلمة أصبحت في البيت . الأم اشعلت الشمعة الكبيرة ووضعتها على الأرض فأعطت ضوءا كبيرا يرقص.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جلس الأب على الديوان وجلست كارولين بالقرب منه ولعبتها معها . مارتن جلس على الأرض بالقرب من الشمعة وقالت الأم :“ لنذهب وننام باكرا ولو لمرة واحدة . مارتن:“ آه كلا أنا أريد أن أنظر الى الشمعة.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3438" y="0"/>
            <a:ext cx="45005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كارولين :“أبي أخبرنا قصة الأب :“ منذ زمن بعيد في الصباح لم تشرق الشمس ممكن انها كانت مريضة أو تعبة مارتن :“ كانت في أضراب ؟ أو أصابها مطل؟ الأب:“ ممكن لا </a:t>
            </a:r>
            <a:r>
              <a:rPr lang="en-US" sz="2800" b="1" dirty="0" smtClean="0">
                <a:solidFill>
                  <a:schemeClr val="bg1"/>
                </a:solidFill>
              </a:rPr>
              <a:t>     </a:t>
            </a:r>
            <a:r>
              <a:rPr lang="ar-SY" sz="2800" b="1" dirty="0" smtClean="0">
                <a:solidFill>
                  <a:schemeClr val="bg1"/>
                </a:solidFill>
              </a:rPr>
              <a:t>نعلم ولكن كان هناك ظلمة الليل 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446</Words>
  <Application>Microsoft Office PowerPoint</Application>
  <PresentationFormat>On-screen Show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2013-02-22T20:20:44Z</dcterms:created>
  <dcterms:modified xsi:type="dcterms:W3CDTF">2013-11-02T05:47:26Z</dcterms:modified>
</cp:coreProperties>
</file>