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4" r:id="rId7"/>
    <p:sldId id="267" r:id="rId8"/>
    <p:sldId id="266"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0C765-6FB0-41E1-A9B9-9A42D22F61C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B0C765-6FB0-41E1-A9B9-9A42D22F61C9}"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9EA1C-19CF-4054-BADA-F1C5065F4D7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wn Arrow Callout 4"/>
          <p:cNvSpPr/>
          <p:nvPr/>
        </p:nvSpPr>
        <p:spPr>
          <a:xfrm>
            <a:off x="1142976" y="1357298"/>
            <a:ext cx="6858048" cy="4143404"/>
          </a:xfrm>
          <a:prstGeom prst="downArrow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7200" b="1" dirty="0" smtClean="0">
                <a:solidFill>
                  <a:schemeClr val="tx1"/>
                </a:solidFill>
              </a:rPr>
              <a:t>الموت والحياة</a:t>
            </a:r>
            <a:endParaRPr lang="en-GB" sz="7200" b="1" dirty="0">
              <a:solidFill>
                <a:schemeClr val="tx1"/>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
        <p:nvSpPr>
          <p:cNvPr id="5" name="Oval 4"/>
          <p:cNvSpPr/>
          <p:nvPr/>
        </p:nvSpPr>
        <p:spPr>
          <a:xfrm>
            <a:off x="1714480" y="0"/>
            <a:ext cx="5857916" cy="135729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chemeClr val="accent6">
                    <a:lumMod val="50000"/>
                  </a:schemeClr>
                </a:solidFill>
              </a:rPr>
              <a:t>الموت والحياة</a:t>
            </a:r>
            <a:endParaRPr lang="en-GB" sz="6600" b="1" dirty="0">
              <a:solidFill>
                <a:schemeClr val="accent6">
                  <a:lumMod val="50000"/>
                </a:schemeClr>
              </a:solidFil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57999"/>
          </a:xfrm>
          <a:prstGeom prst="rect">
            <a:avLst/>
          </a:prstGeom>
        </p:spPr>
      </p:pic>
      <p:sp>
        <p:nvSpPr>
          <p:cNvPr id="4" name="Wave 3"/>
          <p:cNvSpPr/>
          <p:nvPr/>
        </p:nvSpPr>
        <p:spPr>
          <a:xfrm>
            <a:off x="214282" y="0"/>
            <a:ext cx="6858048" cy="2285992"/>
          </a:xfrm>
          <a:prstGeom prst="wave">
            <a:avLst>
              <a:gd name="adj1" fmla="val 12500"/>
              <a:gd name="adj2" fmla="val -1308"/>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3600" b="1" dirty="0" smtClean="0">
                <a:solidFill>
                  <a:srgbClr val="FFFF00"/>
                </a:solidFill>
              </a:rPr>
              <a:t>ما معنى الموت؟ عندما يموت أحد ما !هو لا يتحرك ولا يتنفس لم يعد قلبه يدق كل ما هو حي سيموت يوما ما </a:t>
            </a:r>
            <a:endParaRPr lang="en-GB" sz="3600" b="1" dirty="0">
              <a:solidFill>
                <a:srgbClr val="FFFF00"/>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jpg"/>
          <p:cNvPicPr>
            <a:picLocks noChangeAspect="1"/>
          </p:cNvPicPr>
          <p:nvPr/>
        </p:nvPicPr>
        <p:blipFill>
          <a:blip r:embed="rId2"/>
          <a:stretch>
            <a:fillRect/>
          </a:stretch>
        </p:blipFill>
        <p:spPr>
          <a:xfrm>
            <a:off x="0" y="0"/>
            <a:ext cx="9144000" cy="6858000"/>
          </a:xfrm>
          <a:prstGeom prst="rect">
            <a:avLst/>
          </a:prstGeom>
        </p:spPr>
      </p:pic>
      <p:sp>
        <p:nvSpPr>
          <p:cNvPr id="8" name="Oval 7"/>
          <p:cNvSpPr/>
          <p:nvPr/>
        </p:nvSpPr>
        <p:spPr>
          <a:xfrm>
            <a:off x="0" y="0"/>
            <a:ext cx="6000760" cy="257174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28596" y="500042"/>
            <a:ext cx="5143536" cy="1754326"/>
          </a:xfrm>
          <a:prstGeom prst="rect">
            <a:avLst/>
          </a:prstGeom>
        </p:spPr>
        <p:txBody>
          <a:bodyPr wrap="square">
            <a:spAutoFit/>
          </a:bodyPr>
          <a:lstStyle/>
          <a:p>
            <a:pPr algn="r" rtl="1"/>
            <a:r>
              <a:rPr lang="ar-SY" sz="3600" b="1" dirty="0" smtClean="0">
                <a:solidFill>
                  <a:srgbClr val="FFFF00"/>
                </a:solidFill>
              </a:rPr>
              <a:t>الأموات تركوا الأحياء لا نستطيع ان نكون معهم نضحك , نأكل , نتكلم معهم انه حزن كبير</a:t>
            </a:r>
            <a:endParaRPr lang="en-GB" sz="3600" b="1" dirty="0">
              <a:solidFill>
                <a:srgbClr val="FFFF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158389"/>
            <a:ext cx="9143999" cy="7016389"/>
          </a:xfrm>
          <a:prstGeom prst="rect">
            <a:avLst/>
          </a:prstGeom>
        </p:spPr>
      </p:pic>
      <p:sp>
        <p:nvSpPr>
          <p:cNvPr id="3" name="TextBox 2"/>
          <p:cNvSpPr txBox="1"/>
          <p:nvPr/>
        </p:nvSpPr>
        <p:spPr>
          <a:xfrm>
            <a:off x="0" y="0"/>
            <a:ext cx="7715272" cy="1569660"/>
          </a:xfrm>
          <a:prstGeom prst="rect">
            <a:avLst/>
          </a:prstGeom>
          <a:solidFill>
            <a:srgbClr val="FFC000"/>
          </a:solidFill>
        </p:spPr>
        <p:txBody>
          <a:bodyPr wrap="square" rtlCol="0">
            <a:spAutoFit/>
          </a:bodyPr>
          <a:lstStyle/>
          <a:p>
            <a:pPr algn="r" rtl="1"/>
            <a:r>
              <a:rPr lang="ar-SY" sz="3200" b="1" dirty="0" smtClean="0">
                <a:solidFill>
                  <a:srgbClr val="002060"/>
                </a:solidFill>
              </a:rPr>
              <a:t>الأموات أين نضعهم ؟ عندما يموت أحد ما ! يقام له مأتم لوداعه يوضع الميت في تابوت ويوضع في حفرة في المقبرة  أحيانا تحرق الجثة ويحفظ الرماد في جرة </a:t>
            </a:r>
            <a:endParaRPr lang="en-GB" sz="3200" b="1" dirty="0">
              <a:solidFill>
                <a:srgbClr val="00206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357214"/>
            <a:ext cx="9144000" cy="7215214"/>
          </a:xfrm>
          <a:prstGeom prst="rect">
            <a:avLst/>
          </a:prstGeom>
        </p:spPr>
      </p:pic>
      <p:sp>
        <p:nvSpPr>
          <p:cNvPr id="4" name="Horizontal Scroll 3"/>
          <p:cNvSpPr/>
          <p:nvPr/>
        </p:nvSpPr>
        <p:spPr>
          <a:xfrm>
            <a:off x="0" y="-357214"/>
            <a:ext cx="7286644" cy="2643206"/>
          </a:xfrm>
          <a:prstGeom prst="horizontalScroll">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200" b="1" dirty="0" smtClean="0">
                <a:solidFill>
                  <a:srgbClr val="002060"/>
                </a:solidFill>
              </a:rPr>
              <a:t>الناس الذين أحبوا الذي مات يحبون ان يتذكروا الأوقات التي عاشوها معه عما كان يتحدث ماذا كان يعمل  يضعون الأزهار فوق قبره انها أيضا طريقة ليتذكروه</a:t>
            </a:r>
            <a:endParaRPr lang="en-GB" sz="3200" b="1" dirty="0">
              <a:solidFill>
                <a:srgbClr val="002060"/>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12.jpg"/>
          <p:cNvPicPr>
            <a:picLocks noChangeAspect="1"/>
          </p:cNvPicPr>
          <p:nvPr/>
        </p:nvPicPr>
        <p:blipFill>
          <a:blip r:embed="rId2"/>
          <a:stretch>
            <a:fillRect/>
          </a:stretch>
        </p:blipFill>
        <p:spPr>
          <a:xfrm>
            <a:off x="-357222" y="0"/>
            <a:ext cx="9501222" cy="7072290"/>
          </a:xfrm>
          <a:prstGeom prst="rect">
            <a:avLst/>
          </a:prstGeom>
        </p:spPr>
      </p:pic>
      <p:sp>
        <p:nvSpPr>
          <p:cNvPr id="19" name="Rounded Rectangular Callout 18"/>
          <p:cNvSpPr/>
          <p:nvPr/>
        </p:nvSpPr>
        <p:spPr>
          <a:xfrm>
            <a:off x="0" y="214290"/>
            <a:ext cx="8501090" cy="4429156"/>
          </a:xfrm>
          <a:prstGeom prst="wedgeRoundRect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600" b="1" dirty="0" smtClean="0">
                <a:solidFill>
                  <a:srgbClr val="002060"/>
                </a:solidFill>
              </a:rPr>
              <a:t>ما الذي يجري بعد الموت . الموت مخيف لأننا نتساءل عن الذي يحدث بعد الموت يظن البعض بأن الحياة تتوقف هنا وكل شيء انتهى وآخرون يأملون بأن الموت ليس  نهاية العالم بل البداية لحياة أخرى يؤمن المسيحيون بأن الحياة مع الله تبدأ من هنا من عالمنا وان الحياة هو ممر كما يؤمنون بأن الميسح  قد مر من الموت وبأنه قام وهو حي كي يعيش البشر معه الى الأبد</a:t>
            </a:r>
            <a:endParaRPr lang="en-GB" sz="36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0" fill="hold"/>
                                        <p:tgtEl>
                                          <p:spTgt spid="19"/>
                                        </p:tgtEl>
                                        <p:attrNameLst>
                                          <p:attrName>ppt_x</p:attrName>
                                        </p:attrNameLst>
                                      </p:cBhvr>
                                      <p:tavLst>
                                        <p:tav tm="0">
                                          <p:val>
                                            <p:strVal val="#ppt_x-.2"/>
                                          </p:val>
                                        </p:tav>
                                        <p:tav tm="100000">
                                          <p:val>
                                            <p:strVal val="#ppt_x"/>
                                          </p:val>
                                        </p:tav>
                                      </p:tavLst>
                                    </p:anim>
                                    <p:anim calcmode="lin" valueType="num">
                                      <p:cBhvr>
                                        <p:cTn id="8" dur="3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9" dur="3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0" y="3105835"/>
            <a:ext cx="9144000" cy="1754326"/>
          </a:xfrm>
          <a:prstGeom prst="rect">
            <a:avLst/>
          </a:prstGeom>
        </p:spPr>
        <p:txBody>
          <a:bodyPr wrap="square">
            <a:spAutoFit/>
          </a:bodyPr>
          <a:lstStyle/>
          <a:p>
            <a:pPr algn="r" rtl="1"/>
            <a:r>
              <a:rPr lang="ar-SY" sz="5400" b="1" dirty="0" smtClean="0">
                <a:solidFill>
                  <a:srgbClr val="002060"/>
                </a:solidFill>
              </a:rPr>
              <a:t>قال يسوع :“ أنا القيامة والحق والحياة  من يؤمن بي حتى اذا  مات يعيش </a:t>
            </a:r>
            <a:endParaRPr lang="en-GB" sz="5400" b="1" dirty="0">
              <a:solidFill>
                <a:srgbClr val="002060"/>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3000" decel="50000" fill="hold">
                                          <p:stCondLst>
                                            <p:cond delay="20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0" decel="50000" fill="hold">
                                          <p:stCondLst>
                                            <p:cond delay="20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183</Words>
  <Application>Microsoft Office PowerPoint</Application>
  <PresentationFormat>On-screen Show (4:3)</PresentationFormat>
  <Paragraphs>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4</cp:revision>
  <dcterms:created xsi:type="dcterms:W3CDTF">2012-07-01T23:47:14Z</dcterms:created>
  <dcterms:modified xsi:type="dcterms:W3CDTF">2012-12-22T06:35:27Z</dcterms:modified>
</cp:coreProperties>
</file>