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0"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086"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00261-5381-409D-BE92-2A4325431160}" type="datetimeFigureOut">
              <a:rPr lang="en-US" smtClean="0"/>
              <a:pPr/>
              <a:t>12/21/2012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00261-5381-409D-BE92-2A4325431160}" type="datetimeFigureOut">
              <a:rPr lang="en-US" smtClean="0"/>
              <a:pPr/>
              <a:t>12/21/2012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6AA783-66CF-466E-97B6-523947513EB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6858000"/>
          </a:xfrm>
          <a:prstGeom prst="rect">
            <a:avLst/>
          </a:prstGeom>
        </p:spPr>
      </p:pic>
      <p:sp>
        <p:nvSpPr>
          <p:cNvPr id="7" name="Plaque 6"/>
          <p:cNvSpPr/>
          <p:nvPr/>
        </p:nvSpPr>
        <p:spPr>
          <a:xfrm>
            <a:off x="571472" y="0"/>
            <a:ext cx="7786742" cy="1643050"/>
          </a:xfrm>
          <a:prstGeom prst="plaqu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000" b="1" dirty="0" smtClean="0">
                <a:solidFill>
                  <a:srgbClr val="FF0000"/>
                </a:solidFill>
              </a:rPr>
              <a:t>تيموتي وموت سمكته الحمراء</a:t>
            </a:r>
            <a:endParaRPr lang="en-GB" sz="6000" b="1" dirty="0">
              <a:solidFill>
                <a:srgbClr val="FF0000"/>
              </a:solidFill>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357950" cy="6858000"/>
          </a:xfrm>
          <a:prstGeom prst="rect">
            <a:avLst/>
          </a:prstGeom>
        </p:spPr>
      </p:pic>
      <p:sp>
        <p:nvSpPr>
          <p:cNvPr id="4" name="TextBox 3"/>
          <p:cNvSpPr txBox="1"/>
          <p:nvPr/>
        </p:nvSpPr>
        <p:spPr>
          <a:xfrm>
            <a:off x="6357950" y="0"/>
            <a:ext cx="2786050" cy="6858000"/>
          </a:xfrm>
          <a:prstGeom prst="rect">
            <a:avLst/>
          </a:prstGeom>
          <a:solidFill>
            <a:schemeClr val="accent2">
              <a:lumMod val="40000"/>
              <a:lumOff val="60000"/>
            </a:schemeClr>
          </a:solidFill>
        </p:spPr>
        <p:txBody>
          <a:bodyPr wrap="square" rtlCol="0">
            <a:spAutoFit/>
          </a:bodyPr>
          <a:lstStyle/>
          <a:p>
            <a:pPr algn="r"/>
            <a:r>
              <a:rPr lang="ar-SY" sz="3600" b="1" dirty="0" smtClean="0">
                <a:solidFill>
                  <a:schemeClr val="accent2">
                    <a:lumMod val="50000"/>
                  </a:schemeClr>
                </a:solidFill>
              </a:rPr>
              <a:t>هذا الصباح كما في كل صباح أقفز من سريري لرؤية توروج ولكن حدث شيئ غريب فهي لم تعد يسبح في انائها ولم تعد تتنفس هي هنا جامدة أنادي أمي وأختي :“ ماما جولي تعالا بسرعة“</a:t>
            </a:r>
            <a:r>
              <a:rPr lang="ar-SY" sz="3600" dirty="0" smtClean="0">
                <a:solidFill>
                  <a:schemeClr val="accent2">
                    <a:lumMod val="50000"/>
                  </a:schemeClr>
                </a:solidFill>
              </a:rPr>
              <a:t>.</a:t>
            </a:r>
            <a:endParaRPr lang="en-GB" sz="3600" dirty="0">
              <a:solidFill>
                <a:schemeClr val="accent2">
                  <a:lumMod val="50000"/>
                </a:schemeClr>
              </a:solidFill>
            </a:endParaRPr>
          </a:p>
        </p:txBody>
      </p:sp>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a:r>
              <a:rPr lang="ar-SY" sz="3200" b="1" dirty="0" smtClean="0">
                <a:solidFill>
                  <a:srgbClr val="002060"/>
                </a:solidFill>
              </a:rPr>
              <a:t>تأتي جولي راكضة وتتبعها أمي في ثوب النوم ” لماذا تصرخ“؟ تسأل أمي قلقة أنها سمكتي قفذت بجانب الأناء ولم تعد تتحرك</a:t>
            </a:r>
            <a:r>
              <a:rPr lang="ar-SY" dirty="0" smtClean="0"/>
              <a:t>.</a:t>
            </a:r>
            <a:endParaRPr lang="en-GB" dirty="0"/>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000760" y="0"/>
            <a:ext cx="3143240" cy="6858000"/>
          </a:xfrm>
          <a:prstGeom prst="rect">
            <a:avLst/>
          </a:prstGeom>
          <a:solidFill>
            <a:schemeClr val="accent4">
              <a:lumMod val="60000"/>
              <a:lumOff val="40000"/>
            </a:schemeClr>
          </a:solidFill>
        </p:spPr>
        <p:txBody>
          <a:bodyPr wrap="square" rtlCol="0">
            <a:spAutoFit/>
          </a:bodyPr>
          <a:lstStyle/>
          <a:p>
            <a:pPr algn="r" rtl="1"/>
            <a:r>
              <a:rPr lang="ar-SY" sz="3600" b="1" dirty="0" smtClean="0">
                <a:solidFill>
                  <a:srgbClr val="002060"/>
                </a:solidFill>
              </a:rPr>
              <a:t>تقترب أمي وجولي قلقين وتمص جولي ابهامها كما تفعل عندما تكون مضطربة , وتجلس أمي بجانبي لتقول لي ان توروج ماتت ولكني لا أريد سماع هذا مستحيل هي صديقتي وأحس بالدمع يسيل على خدي</a:t>
            </a:r>
            <a:r>
              <a:rPr lang="ar-SY" sz="3600" dirty="0" smtClean="0">
                <a:solidFill>
                  <a:srgbClr val="002060"/>
                </a:solidFill>
              </a:rPr>
              <a:t>.</a:t>
            </a:r>
            <a:endParaRPr lang="en-GB" sz="3600" dirty="0">
              <a:solidFill>
                <a:srgbClr val="002060"/>
              </a:solidFill>
            </a:endParaRPr>
          </a:p>
        </p:txBody>
      </p:sp>
    </p:spTree>
  </p:cSld>
  <p:clrMapOvr>
    <a:masterClrMapping/>
  </p:clrMapOvr>
  <p:transition spd="slow">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144000" cy="5429264"/>
          </a:xfrm>
          <a:prstGeom prst="rect">
            <a:avLst/>
          </a:prstGeom>
        </p:spPr>
      </p:pic>
      <p:sp>
        <p:nvSpPr>
          <p:cNvPr id="4" name="TextBox 3"/>
          <p:cNvSpPr txBox="1"/>
          <p:nvPr/>
        </p:nvSpPr>
        <p:spPr>
          <a:xfrm>
            <a:off x="0" y="5429264"/>
            <a:ext cx="9144000" cy="1569660"/>
          </a:xfrm>
          <a:prstGeom prst="rect">
            <a:avLst/>
          </a:prstGeom>
          <a:solidFill>
            <a:schemeClr val="accent2">
              <a:lumMod val="40000"/>
              <a:lumOff val="60000"/>
            </a:schemeClr>
          </a:solidFill>
        </p:spPr>
        <p:txBody>
          <a:bodyPr wrap="square" rtlCol="0">
            <a:spAutoFit/>
          </a:bodyPr>
          <a:lstStyle/>
          <a:p>
            <a:pPr algn="r"/>
            <a:r>
              <a:rPr lang="ar-SY" sz="3200" b="1" dirty="0" smtClean="0">
                <a:solidFill>
                  <a:srgbClr val="002060"/>
                </a:solidFill>
              </a:rPr>
              <a:t>قالت أمي :“ أفهم أنك حزين أعرف أنها كانت صديقتك وأنك كنت تحبها لن تعود توروج أبدا للتحرك في انائها هذا صحيح سنفتقدها , هيا ندفنها</a:t>
            </a:r>
            <a:r>
              <a:rPr lang="ar-SY" sz="3200" dirty="0" smtClean="0">
                <a:solidFill>
                  <a:srgbClr val="002060"/>
                </a:solidFill>
              </a:rPr>
              <a:t>.</a:t>
            </a:r>
            <a:endParaRPr lang="en-GB" sz="3200" dirty="0">
              <a:solidFill>
                <a:srgbClr val="002060"/>
              </a:solidFill>
            </a:endParaRPr>
          </a:p>
        </p:txBody>
      </p:sp>
    </p:spTree>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3999" cy="5286388"/>
          </a:xfrm>
          <a:prstGeom prst="rect">
            <a:avLst/>
          </a:prstGeom>
        </p:spPr>
      </p:pic>
      <p:sp>
        <p:nvSpPr>
          <p:cNvPr id="4" name="TextBox 3"/>
          <p:cNvSpPr txBox="1"/>
          <p:nvPr/>
        </p:nvSpPr>
        <p:spPr>
          <a:xfrm>
            <a:off x="0" y="5286388"/>
            <a:ext cx="9144000" cy="1569660"/>
          </a:xfrm>
          <a:prstGeom prst="rect">
            <a:avLst/>
          </a:prstGeom>
          <a:solidFill>
            <a:srgbClr val="7030A0"/>
          </a:solidFill>
        </p:spPr>
        <p:txBody>
          <a:bodyPr wrap="square" rtlCol="0">
            <a:spAutoFit/>
          </a:bodyPr>
          <a:lstStyle/>
          <a:p>
            <a:pPr algn="r"/>
            <a:r>
              <a:rPr lang="ar-SY" sz="3200" b="1" dirty="0" smtClean="0">
                <a:solidFill>
                  <a:schemeClr val="bg1"/>
                </a:solidFill>
              </a:rPr>
              <a:t>تأخذني جولي من يدي بلطف الى غرفتها تعرف أنني حزين جدا أعارتني أقلامها الجديدة التي لم تكن تريد اعارتها لي أبدا لأنني أصغر منها ولكنها اليوم تعرف ألمي.</a:t>
            </a:r>
            <a:endParaRPr lang="en-GB" sz="3200" b="1" dirty="0">
              <a:solidFill>
                <a:schemeClr val="bg1"/>
              </a:solidFill>
            </a:endParaRPr>
          </a:p>
        </p:txBody>
      </p:sp>
    </p:spTree>
  </p:cSld>
  <p:clrMapOvr>
    <a:masterClrMapping/>
  </p:clrMapOvr>
  <p:transition spd="slow">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143636" y="0"/>
            <a:ext cx="3000364" cy="6986528"/>
          </a:xfrm>
          <a:prstGeom prst="rect">
            <a:avLst/>
          </a:prstGeom>
          <a:solidFill>
            <a:schemeClr val="accent2">
              <a:lumMod val="20000"/>
              <a:lumOff val="80000"/>
            </a:schemeClr>
          </a:solidFill>
        </p:spPr>
        <p:txBody>
          <a:bodyPr wrap="square" rtlCol="0">
            <a:spAutoFit/>
          </a:bodyPr>
          <a:lstStyle/>
          <a:p>
            <a:pPr algn="r"/>
            <a:r>
              <a:rPr lang="ar-SY" sz="3200" b="1" dirty="0" smtClean="0">
                <a:solidFill>
                  <a:srgbClr val="C00000"/>
                </a:solidFill>
              </a:rPr>
              <a:t>يأتي يفليس القط ليتمسح بي كما لو كان يعرف حزني ويواسيني مع انه لا يحس بالألم نفسه لأنني أعتقد أنه كان يريد أن يأكل سمكتي.</a:t>
            </a:r>
          </a:p>
          <a:p>
            <a:pPr algn="r"/>
            <a:r>
              <a:rPr lang="ar-SY" sz="3200" b="1" dirty="0" smtClean="0">
                <a:solidFill>
                  <a:srgbClr val="C00000"/>
                </a:solidFill>
              </a:rPr>
              <a:t>أنا حزين كنت أحب توروج كثيرا ! الأناء فارغ على المكتبة الآن وعلى ورقة كبيرة </a:t>
            </a:r>
          </a:p>
          <a:p>
            <a:pPr algn="r"/>
            <a:r>
              <a:rPr lang="ar-SY" sz="3200" b="1" dirty="0" smtClean="0">
                <a:solidFill>
                  <a:srgbClr val="C00000"/>
                </a:solidFill>
              </a:rPr>
              <a:t>أخذ تيمو بالرسم ... أحزروا ماذا؟؟؟...</a:t>
            </a:r>
            <a:endParaRPr lang="en-GB" sz="3200" b="1" dirty="0">
              <a:solidFill>
                <a:srgbClr val="C00000"/>
              </a:solidFill>
            </a:endParaRPr>
          </a:p>
        </p:txBody>
      </p:sp>
    </p:spTree>
  </p:cSld>
  <p:clrMapOvr>
    <a:masterClrMapping/>
  </p:clrMapOvr>
  <p:transition spd="slow">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5929322" cy="6858000"/>
          </a:xfrm>
          <a:prstGeom prst="rect">
            <a:avLst/>
          </a:prstGeom>
        </p:spPr>
      </p:pic>
      <p:sp>
        <p:nvSpPr>
          <p:cNvPr id="8" name="TextBox 7"/>
          <p:cNvSpPr txBox="1"/>
          <p:nvPr/>
        </p:nvSpPr>
        <p:spPr>
          <a:xfrm>
            <a:off x="5929322" y="0"/>
            <a:ext cx="3214678" cy="7048083"/>
          </a:xfrm>
          <a:prstGeom prst="rect">
            <a:avLst/>
          </a:prstGeom>
          <a:solidFill>
            <a:schemeClr val="accent2">
              <a:lumMod val="40000"/>
              <a:lumOff val="60000"/>
            </a:schemeClr>
          </a:solidFill>
        </p:spPr>
        <p:txBody>
          <a:bodyPr wrap="square" rtlCol="0">
            <a:spAutoFit/>
          </a:bodyPr>
          <a:lstStyle/>
          <a:p>
            <a:pPr algn="r"/>
            <a:r>
              <a:rPr lang="ar-SY" sz="2800" b="1" dirty="0" smtClean="0">
                <a:solidFill>
                  <a:srgbClr val="002060"/>
                </a:solidFill>
              </a:rPr>
              <a:t>مرحبا اسمي تيموتي يوم الأربعاء جاء جدي لزيارتنا يحمل بين يديه مفاجأة لنا . كان يبدو مبتسما وغامضا . ماذا كان يحدث؟ كان يخبئ شيئا خلف ظهره , أما أمي فكانت مستغربة أعطاني جدي كيس نايلون شفاف مع بطة حمراء قبل أن يخلع معطفه ثم قال : كل عام وانت بخير يا تيمو كان يبدو مسرورا جدا بمفاجأته تلك كان ااكيس مليئا بالماء وفيه تسبح سمكة حمراء جميلة جدا</a:t>
            </a:r>
            <a:r>
              <a:rPr lang="ar-SY" sz="3200" dirty="0" smtClean="0"/>
              <a:t>.</a:t>
            </a:r>
            <a:endParaRPr lang="en-GB" sz="3200" dirty="0"/>
          </a:p>
        </p:txBody>
      </p:sp>
    </p:spTree>
  </p:cSld>
  <p:clrMapOvr>
    <a:masterClrMapping/>
  </p:clrMapOvr>
  <p:transition spd="slow">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5572132" cy="6858000"/>
          </a:xfrm>
          <a:prstGeom prst="rect">
            <a:avLst/>
          </a:prstGeom>
        </p:spPr>
      </p:pic>
      <p:sp>
        <p:nvSpPr>
          <p:cNvPr id="9" name="TextBox 8"/>
          <p:cNvSpPr txBox="1"/>
          <p:nvPr/>
        </p:nvSpPr>
        <p:spPr>
          <a:xfrm>
            <a:off x="5357818" y="0"/>
            <a:ext cx="3786182" cy="6858000"/>
          </a:xfrm>
          <a:prstGeom prst="rect">
            <a:avLst/>
          </a:prstGeom>
          <a:solidFill>
            <a:schemeClr val="accent2">
              <a:lumMod val="60000"/>
              <a:lumOff val="40000"/>
            </a:schemeClr>
          </a:solidFill>
        </p:spPr>
        <p:txBody>
          <a:bodyPr wrap="square" rtlCol="0">
            <a:spAutoFit/>
          </a:bodyPr>
          <a:lstStyle/>
          <a:p>
            <a:pPr algn="r" rtl="1"/>
            <a:r>
              <a:rPr lang="ar-SY" sz="3600" b="1" dirty="0" smtClean="0">
                <a:solidFill>
                  <a:schemeClr val="tx1">
                    <a:lumMod val="85000"/>
                    <a:lumOff val="15000"/>
                  </a:schemeClr>
                </a:solidFill>
              </a:rPr>
              <a:t>كان الكيس ضيقا جدا للسمكة لذا كان من الواجب ايجاد بيت اكثر اتساعا للسمكة وهذا ما دفع بأمي أن تحضر اناء كبيرا ثم أخذنا وجدي بجمع بعض الحصى الصغيرة الجميلة من البستان ووضها في الأناء جانب النبات الأخضر ثم ملأنا الاناء الكبير بالماء الكثير</a:t>
            </a:r>
            <a:endParaRPr lang="en-GB" sz="3600" b="1" dirty="0">
              <a:solidFill>
                <a:schemeClr val="tx1">
                  <a:lumMod val="85000"/>
                  <a:lumOff val="15000"/>
                </a:schemeClr>
              </a:solidFill>
            </a:endParaRP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5286380" cy="6858000"/>
          </a:xfrm>
          <a:prstGeom prst="rect">
            <a:avLst/>
          </a:prstGeom>
        </p:spPr>
      </p:pic>
      <p:sp>
        <p:nvSpPr>
          <p:cNvPr id="5" name="TextBox 4"/>
          <p:cNvSpPr txBox="1"/>
          <p:nvPr/>
        </p:nvSpPr>
        <p:spPr>
          <a:xfrm>
            <a:off x="5286380" y="2928934"/>
            <a:ext cx="3857620" cy="4031873"/>
          </a:xfrm>
          <a:prstGeom prst="rect">
            <a:avLst/>
          </a:prstGeom>
          <a:solidFill>
            <a:srgbClr val="92D050"/>
          </a:solidFill>
        </p:spPr>
        <p:txBody>
          <a:bodyPr wrap="square" rtlCol="0">
            <a:spAutoFit/>
          </a:bodyPr>
          <a:lstStyle/>
          <a:p>
            <a:pPr algn="r"/>
            <a:r>
              <a:rPr lang="ar-SY" sz="3200" b="1" dirty="0" smtClean="0"/>
              <a:t>يحمل جدي القطرميز ويضعه في غرفتي على الشيفونييرا اما القط فأخذ يقفز  بجانب السمكة وقد تحرك شارباه اما أذناه وعيناه فكانتا مفتوحتان وتنظران الى صديقتي الجديدة</a:t>
            </a:r>
            <a:endParaRPr lang="en-GB" sz="3200" b="1" dirty="0"/>
          </a:p>
        </p:txBody>
      </p:sp>
      <p:sp>
        <p:nvSpPr>
          <p:cNvPr id="6" name="Rectangle 5"/>
          <p:cNvSpPr/>
          <p:nvPr/>
        </p:nvSpPr>
        <p:spPr>
          <a:xfrm>
            <a:off x="5214942" y="0"/>
            <a:ext cx="3929058" cy="3046988"/>
          </a:xfrm>
          <a:prstGeom prst="rect">
            <a:avLst/>
          </a:prstGeom>
          <a:solidFill>
            <a:schemeClr val="accent2">
              <a:lumMod val="40000"/>
              <a:lumOff val="60000"/>
            </a:schemeClr>
          </a:solidFill>
        </p:spPr>
        <p:txBody>
          <a:bodyPr wrap="square">
            <a:spAutoFit/>
          </a:bodyPr>
          <a:lstStyle/>
          <a:p>
            <a:pPr algn="r"/>
            <a:r>
              <a:rPr lang="ar-SY" sz="3200" dirty="0" smtClean="0"/>
              <a:t>.</a:t>
            </a:r>
            <a:r>
              <a:rPr lang="ar-SY" sz="3200" b="1" dirty="0" smtClean="0">
                <a:solidFill>
                  <a:srgbClr val="7030A0"/>
                </a:solidFill>
              </a:rPr>
              <a:t>ثم افرغنا الكيس في الأناء وكانت تبدو السمكة سعيدة جدا لأنها تستطيع السباحة والأنزلاق بين النبات ثم تطفو على سطح الماء لكي تلتقط الطعام الموضوع لها</a:t>
            </a:r>
            <a:r>
              <a:rPr lang="ar-SY" sz="3200" dirty="0" smtClean="0">
                <a:solidFill>
                  <a:schemeClr val="accent3">
                    <a:lumMod val="50000"/>
                  </a:schemeClr>
                </a:solidFill>
              </a:rPr>
              <a:t>.</a:t>
            </a:r>
            <a:endParaRPr lang="en-GB" sz="3200" dirty="0">
              <a:solidFill>
                <a:schemeClr val="accent3">
                  <a:lumMod val="50000"/>
                </a:schemeClr>
              </a:solidFill>
            </a:endParaRPr>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357950" y="0"/>
            <a:ext cx="2786050" cy="6986528"/>
          </a:xfrm>
          <a:prstGeom prst="rect">
            <a:avLst/>
          </a:prstGeom>
          <a:solidFill>
            <a:schemeClr val="accent2">
              <a:lumMod val="40000"/>
              <a:lumOff val="60000"/>
            </a:schemeClr>
          </a:solidFill>
        </p:spPr>
        <p:txBody>
          <a:bodyPr wrap="square" rtlCol="0">
            <a:spAutoFit/>
          </a:bodyPr>
          <a:lstStyle/>
          <a:p>
            <a:pPr algn="r"/>
            <a:r>
              <a:rPr lang="ar-SY" sz="3200" b="1" dirty="0" smtClean="0">
                <a:solidFill>
                  <a:srgbClr val="002060"/>
                </a:solidFill>
              </a:rPr>
              <a:t>ان توروج جميلة جدا مع ذنب طويل متحرك دائما وزناعف برتقالية تتنفس فتتكون من خلال ذلك كرات هوائية داخل الأناء وتأتي الى السطح لتأكل الطعام الذي أقدمه لها ولا أعطيها كثيرا منه لكي لا تصاب بصر الهضم فهي أكولة جدا.</a:t>
            </a:r>
            <a:endParaRPr lang="en-GB"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6">
              <a:lumMod val="60000"/>
              <a:lumOff val="40000"/>
            </a:schemeClr>
          </a:solidFill>
        </p:spPr>
        <p:txBody>
          <a:bodyPr wrap="square" rtlCol="0">
            <a:spAutoFit/>
          </a:bodyPr>
          <a:lstStyle/>
          <a:p>
            <a:pPr algn="r" rtl="1"/>
            <a:r>
              <a:rPr lang="ar-SY" sz="3200" b="1" dirty="0" smtClean="0">
                <a:solidFill>
                  <a:srgbClr val="002060"/>
                </a:solidFill>
              </a:rPr>
              <a:t>وحتى تبقى السمكة في سعادة دائمة يجب تغيير الماء مرة في الأسبوع وتساعدني أمي لتفريغ الماء</a:t>
            </a:r>
            <a:endParaRPr lang="en-GB" sz="32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1"/>
            <a:ext cx="7072330" cy="6857999"/>
          </a:xfrm>
          <a:prstGeom prst="rect">
            <a:avLst/>
          </a:prstGeom>
        </p:spPr>
      </p:pic>
      <p:sp>
        <p:nvSpPr>
          <p:cNvPr id="4" name="TextBox 3"/>
          <p:cNvSpPr txBox="1"/>
          <p:nvPr/>
        </p:nvSpPr>
        <p:spPr>
          <a:xfrm>
            <a:off x="7000892" y="0"/>
            <a:ext cx="2143108" cy="6986528"/>
          </a:xfrm>
          <a:prstGeom prst="rect">
            <a:avLst/>
          </a:prstGeom>
          <a:solidFill>
            <a:schemeClr val="accent3">
              <a:lumMod val="60000"/>
              <a:lumOff val="40000"/>
            </a:schemeClr>
          </a:solidFill>
        </p:spPr>
        <p:txBody>
          <a:bodyPr wrap="square" rtlCol="0">
            <a:spAutoFit/>
          </a:bodyPr>
          <a:lstStyle/>
          <a:p>
            <a:pPr algn="r"/>
            <a:r>
              <a:rPr lang="ar-SY" sz="3200" b="1" dirty="0" smtClean="0">
                <a:solidFill>
                  <a:srgbClr val="C00000"/>
                </a:solidFill>
              </a:rPr>
              <a:t>أعرض سمكتي لأصدقائي لجان صديقي في المدرسة وستيفان وكليمنتين جيراني ان توروج سعيدة بالزائرين فهي تقفز من الفرح مما يجعلني فخورا بامتلاكي سمكة بهلوانية</a:t>
            </a:r>
            <a:r>
              <a:rPr lang="ar-SY" dirty="0" smtClean="0"/>
              <a:t>.</a:t>
            </a:r>
            <a:endParaRPr lang="en-GB" dirty="0"/>
          </a:p>
        </p:txBody>
      </p:sp>
    </p:spTree>
  </p:cSld>
  <p:clrMapOvr>
    <a:masterClrMapping/>
  </p:clrMapOvr>
  <p:transition spd="slow">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5929322" cy="6858000"/>
          </a:xfrm>
          <a:prstGeom prst="rect">
            <a:avLst/>
          </a:prstGeom>
        </p:spPr>
      </p:pic>
      <p:sp>
        <p:nvSpPr>
          <p:cNvPr id="6" name="TextBox 5"/>
          <p:cNvSpPr txBox="1"/>
          <p:nvPr/>
        </p:nvSpPr>
        <p:spPr>
          <a:xfrm>
            <a:off x="5929322" y="0"/>
            <a:ext cx="3214678" cy="6863417"/>
          </a:xfrm>
          <a:prstGeom prst="rect">
            <a:avLst/>
          </a:prstGeom>
          <a:solidFill>
            <a:schemeClr val="accent2">
              <a:lumMod val="60000"/>
              <a:lumOff val="40000"/>
            </a:schemeClr>
          </a:solidFill>
        </p:spPr>
        <p:txBody>
          <a:bodyPr wrap="square" rtlCol="0">
            <a:spAutoFit/>
          </a:bodyPr>
          <a:lstStyle/>
          <a:p>
            <a:pPr algn="r"/>
            <a:r>
              <a:rPr lang="ar-SY" sz="3600" b="1" dirty="0" smtClean="0">
                <a:solidFill>
                  <a:srgbClr val="002060"/>
                </a:solidFill>
              </a:rPr>
              <a:t>كل صباح عندما أستيقظ أقفز من سريري لأسلم على توروج هذا الأسم الذي أعطيته لسمكتي انها تفتح عيناها الدائرتان فهي لا تنام ابدا تنظر الي وتحرك زعانفها وتلعب وتضرب ضربا بسيطا في </a:t>
            </a:r>
            <a:r>
              <a:rPr lang="ar-SY" sz="4000" b="1" dirty="0" smtClean="0">
                <a:solidFill>
                  <a:srgbClr val="002060"/>
                </a:solidFill>
              </a:rPr>
              <a:t>قعر الأناء </a:t>
            </a:r>
            <a:endParaRPr lang="en-GB" sz="4000" b="1" dirty="0">
              <a:solidFill>
                <a:srgbClr val="002060"/>
              </a:solidFill>
            </a:endParaRPr>
          </a:p>
        </p:txBody>
      </p:sp>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TotalTime>
  <Words>488</Words>
  <Application>Microsoft Office PowerPoint</Application>
  <PresentationFormat>On-screen Show (4:3)</PresentationFormat>
  <Paragraphs>17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8</cp:revision>
  <dcterms:created xsi:type="dcterms:W3CDTF">2012-06-09T20:32:43Z</dcterms:created>
  <dcterms:modified xsi:type="dcterms:W3CDTF">2012-12-22T06:38:43Z</dcterms:modified>
</cp:coreProperties>
</file>