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DAE3B-D0DC-4CC7-B34B-5BC78A99B9CB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/>
          <p:cNvSpPr/>
          <p:nvPr/>
        </p:nvSpPr>
        <p:spPr>
          <a:xfrm>
            <a:off x="1285852" y="500042"/>
            <a:ext cx="6643734" cy="5500726"/>
          </a:xfrm>
          <a:prstGeom prst="su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5400" b="1" dirty="0" smtClean="0">
                <a:solidFill>
                  <a:srgbClr val="C00000"/>
                </a:solidFill>
              </a:rPr>
              <a:t>على مدى الحياة</a:t>
            </a:r>
            <a:endParaRPr lang="en-GB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70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4429124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6000" b="1" dirty="0" smtClean="0"/>
              <a:t>على مدى الحياة</a:t>
            </a:r>
            <a:endParaRPr lang="en-GB" sz="6000" b="1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99248"/>
            <a:ext cx="914400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صغيرجدا, كل  حي يبدأ بأن يكون صغيرا جدا : الأنسان الحيوانات النباتات الفاكهة </a:t>
            </a:r>
            <a:endParaRPr lang="en-GB" sz="36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/>
              <a:t>هذه الحياة! حيث كل شيء جديد! كل شيء هش حيث ما سيرى لاحقا ما زال  مخبئا هناك قصة تتهيأ</a:t>
            </a:r>
            <a:endParaRPr lang="en-GB" sz="4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072074"/>
            <a:ext cx="9144000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0000"/>
                </a:solidFill>
              </a:rPr>
              <a:t>مزدهر! كل ما يعيش يزدهر يوما بعد يوم : البشر, الحيوانات النباتات, الفاكهة هو الزمن حيث كل يكبر كل يقوى حيث كل ما كان مخبئا سيظهر في وضح النهار ان قصة تبنى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86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00636"/>
            <a:ext cx="9144000" cy="17543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002060"/>
                </a:solidFill>
              </a:rPr>
              <a:t>مليء بالحياة كل ما يحيا ينضج مع الزمن : البشر الحيوانات النباتات الفاكهة . هو الزمن حيث الحياة امتلأت جيدا كحبة فاكهة حلوة محملة بالنكهات ان قصة طويلة قد اكتملت للتو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14950"/>
            <a:ext cx="91440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أنت يا رب أعطني عناياتك وصبرك عندما أشعر بأنني هش وصغير جدا أعطني قواك وعظمتك كي أتمكن من أن أنفتح رافقني الآن وأبدا الى حينما تنتهي حياتي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134</Words>
  <Application>Microsoft Office PowerPoint</Application>
  <PresentationFormat>On-screen Show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2012-07-02T03:05:59Z</dcterms:created>
  <dcterms:modified xsi:type="dcterms:W3CDTF">2012-12-22T06:41:26Z</dcterms:modified>
</cp:coreProperties>
</file>