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1" r:id="rId5"/>
    <p:sldId id="263" r:id="rId6"/>
    <p:sldId id="265" r:id="rId7"/>
    <p:sldId id="267" r:id="rId8"/>
    <p:sldId id="269" r:id="rId9"/>
    <p:sldId id="271"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0" d="100"/>
          <a:sy n="60" d="100"/>
        </p:scale>
        <p:origin x="-1434" y="-3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7966821-CCF8-4045-85D6-BCFFDB1BEB7D}" type="datetimeFigureOut">
              <a:rPr lang="en-US" smtClean="0"/>
              <a:pPr/>
              <a:t>5/3/2013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3544682-ADD2-4D1C-BA50-5E941A0134BD}"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7966821-CCF8-4045-85D6-BCFFDB1BEB7D}" type="datetimeFigureOut">
              <a:rPr lang="en-US" smtClean="0"/>
              <a:pPr/>
              <a:t>5/3/2013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3544682-ADD2-4D1C-BA50-5E941A0134BD}"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7966821-CCF8-4045-85D6-BCFFDB1BEB7D}" type="datetimeFigureOut">
              <a:rPr lang="en-US" smtClean="0"/>
              <a:pPr/>
              <a:t>5/3/2013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3544682-ADD2-4D1C-BA50-5E941A0134BD}"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7966821-CCF8-4045-85D6-BCFFDB1BEB7D}" type="datetimeFigureOut">
              <a:rPr lang="en-US" smtClean="0"/>
              <a:pPr/>
              <a:t>5/3/2013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3544682-ADD2-4D1C-BA50-5E941A0134BD}"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7966821-CCF8-4045-85D6-BCFFDB1BEB7D}" type="datetimeFigureOut">
              <a:rPr lang="en-US" smtClean="0"/>
              <a:pPr/>
              <a:t>5/3/2013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3544682-ADD2-4D1C-BA50-5E941A0134BD}"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7966821-CCF8-4045-85D6-BCFFDB1BEB7D}" type="datetimeFigureOut">
              <a:rPr lang="en-US" smtClean="0"/>
              <a:pPr/>
              <a:t>5/3/2013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3544682-ADD2-4D1C-BA50-5E941A0134BD}"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7966821-CCF8-4045-85D6-BCFFDB1BEB7D}" type="datetimeFigureOut">
              <a:rPr lang="en-US" smtClean="0"/>
              <a:pPr/>
              <a:t>5/3/2013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3544682-ADD2-4D1C-BA50-5E941A0134BD}"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7966821-CCF8-4045-85D6-BCFFDB1BEB7D}" type="datetimeFigureOut">
              <a:rPr lang="en-US" smtClean="0"/>
              <a:pPr/>
              <a:t>5/3/2013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3544682-ADD2-4D1C-BA50-5E941A0134BD}"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966821-CCF8-4045-85D6-BCFFDB1BEB7D}" type="datetimeFigureOut">
              <a:rPr lang="en-US" smtClean="0"/>
              <a:pPr/>
              <a:t>5/3/2013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3544682-ADD2-4D1C-BA50-5E941A0134BD}"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966821-CCF8-4045-85D6-BCFFDB1BEB7D}" type="datetimeFigureOut">
              <a:rPr lang="en-US" smtClean="0"/>
              <a:pPr/>
              <a:t>5/3/2013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3544682-ADD2-4D1C-BA50-5E941A0134BD}"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966821-CCF8-4045-85D6-BCFFDB1BEB7D}" type="datetimeFigureOut">
              <a:rPr lang="en-US" smtClean="0"/>
              <a:pPr/>
              <a:t>5/3/2013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3544682-ADD2-4D1C-BA50-5E941A0134BD}"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966821-CCF8-4045-85D6-BCFFDB1BEB7D}" type="datetimeFigureOut">
              <a:rPr lang="en-US" smtClean="0"/>
              <a:pPr/>
              <a:t>5/3/2013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544682-ADD2-4D1C-BA50-5E941A0134BD}"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lowchart: Connector 4"/>
          <p:cNvSpPr/>
          <p:nvPr/>
        </p:nvSpPr>
        <p:spPr>
          <a:xfrm>
            <a:off x="1214414" y="285728"/>
            <a:ext cx="6500858" cy="6072230"/>
          </a:xfrm>
          <a:prstGeom prst="flowChartConnec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1500166" y="2357430"/>
            <a:ext cx="6000792" cy="1569660"/>
          </a:xfrm>
          <a:prstGeom prst="rect">
            <a:avLst/>
          </a:prstGeom>
          <a:noFill/>
        </p:spPr>
        <p:txBody>
          <a:bodyPr wrap="square" rtlCol="0">
            <a:spAutoFit/>
          </a:bodyPr>
          <a:lstStyle/>
          <a:p>
            <a:pPr algn="ctr" rtl="1"/>
            <a:r>
              <a:rPr lang="ar-SY" sz="9600" dirty="0" smtClean="0">
                <a:solidFill>
                  <a:srgbClr val="C00000"/>
                </a:solidFill>
              </a:rPr>
              <a:t>الأسرار</a:t>
            </a:r>
            <a:endParaRPr lang="en-GB" sz="9600" dirty="0">
              <a:solidFill>
                <a:srgbClr val="C00000"/>
              </a:solidFill>
            </a:endParaRPr>
          </a:p>
        </p:txBody>
      </p:sp>
    </p:spTree>
  </p:cSld>
  <p:clrMapOvr>
    <a:masterClrMapping/>
  </p:clrMapOvr>
  <p:transition spd="slow">
    <p:wheel spokes="3"/>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ransition spd="slow">
    <p:pull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4.jpg"/>
          <p:cNvPicPr>
            <a:picLocks noChangeAspect="1"/>
          </p:cNvPicPr>
          <p:nvPr/>
        </p:nvPicPr>
        <p:blipFill>
          <a:blip r:embed="rId2"/>
          <a:stretch>
            <a:fillRect/>
          </a:stretch>
        </p:blipFill>
        <p:spPr>
          <a:xfrm>
            <a:off x="0" y="0"/>
            <a:ext cx="9144000" cy="6858000"/>
          </a:xfrm>
          <a:prstGeom prst="rect">
            <a:avLst/>
          </a:prstGeom>
        </p:spPr>
      </p:pic>
      <p:sp>
        <p:nvSpPr>
          <p:cNvPr id="5" name="TextBox 4"/>
          <p:cNvSpPr txBox="1"/>
          <p:nvPr/>
        </p:nvSpPr>
        <p:spPr>
          <a:xfrm>
            <a:off x="0" y="5500702"/>
            <a:ext cx="9144000" cy="1384995"/>
          </a:xfrm>
          <a:prstGeom prst="rect">
            <a:avLst/>
          </a:prstGeom>
          <a:solidFill>
            <a:srgbClr val="FFFF00"/>
          </a:solidFill>
        </p:spPr>
        <p:txBody>
          <a:bodyPr wrap="square" rtlCol="0">
            <a:spAutoFit/>
          </a:bodyPr>
          <a:lstStyle/>
          <a:p>
            <a:pPr algn="r" rtl="1"/>
            <a:r>
              <a:rPr lang="ar-SY" sz="2800" b="1" dirty="0" smtClean="0">
                <a:solidFill>
                  <a:srgbClr val="C00000"/>
                </a:solidFill>
              </a:rPr>
              <a:t>في داخل كل واحد منا مجموعة من الأسرار الصغيرة التي تطنطن في داخلنا كما لو انها خلاخل . كذلك هناك أسرار أكبر وأغلى قيمة , كما لو أنها جواهر . ان أسرارنا صغيرة كانت أم كبيرة هي أشياء مهمة جدا لنا</a:t>
            </a:r>
            <a:endParaRPr lang="en-GB" sz="2800" b="1" dirty="0">
              <a:solidFill>
                <a:srgbClr val="C00000"/>
              </a:solidFill>
            </a:endParaRPr>
          </a:p>
        </p:txBody>
      </p:sp>
    </p:spTree>
  </p:cSld>
  <p:clrMapOvr>
    <a:masterClrMapping/>
  </p:clrMapOvr>
  <p:transition spd="slow">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3000" fill="hold"/>
                                        <p:tgtEl>
                                          <p:spTgt spid="5"/>
                                        </p:tgtEl>
                                        <p:attrNameLst>
                                          <p:attrName>ppt_x</p:attrName>
                                        </p:attrNameLst>
                                      </p:cBhvr>
                                      <p:tavLst>
                                        <p:tav tm="0">
                                          <p:val>
                                            <p:strVal val="#ppt_x"/>
                                          </p:val>
                                        </p:tav>
                                        <p:tav tm="100000">
                                          <p:val>
                                            <p:strVal val="#ppt_x"/>
                                          </p:val>
                                        </p:tav>
                                      </p:tavLst>
                                    </p:anim>
                                    <p:anim calcmode="lin" valueType="num">
                                      <p:cBhvr additive="base">
                                        <p:cTn id="8" dur="3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6.jpg"/>
          <p:cNvPicPr>
            <a:picLocks noChangeAspect="1"/>
          </p:cNvPicPr>
          <p:nvPr/>
        </p:nvPicPr>
        <p:blipFill>
          <a:blip r:embed="rId2"/>
          <a:stretch>
            <a:fillRect/>
          </a:stretch>
        </p:blipFill>
        <p:spPr>
          <a:xfrm>
            <a:off x="0" y="0"/>
            <a:ext cx="9144000" cy="6858000"/>
          </a:xfrm>
          <a:prstGeom prst="rect">
            <a:avLst/>
          </a:prstGeom>
        </p:spPr>
      </p:pic>
      <p:sp>
        <p:nvSpPr>
          <p:cNvPr id="4" name="TextBox 3"/>
          <p:cNvSpPr txBox="1"/>
          <p:nvPr/>
        </p:nvSpPr>
        <p:spPr>
          <a:xfrm>
            <a:off x="0" y="5500702"/>
            <a:ext cx="9144000" cy="1384995"/>
          </a:xfrm>
          <a:prstGeom prst="rect">
            <a:avLst/>
          </a:prstGeom>
          <a:solidFill>
            <a:srgbClr val="FFFF00"/>
          </a:solidFill>
        </p:spPr>
        <p:txBody>
          <a:bodyPr wrap="square" rtlCol="0">
            <a:spAutoFit/>
          </a:bodyPr>
          <a:lstStyle/>
          <a:p>
            <a:pPr algn="r" rtl="1"/>
            <a:r>
              <a:rPr lang="ar-SY" sz="2800" b="1" dirty="0" smtClean="0">
                <a:solidFill>
                  <a:srgbClr val="C00000"/>
                </a:solidFill>
              </a:rPr>
              <a:t>لا يمكننا أن نردد السر دوما بل علينا ان نحتفظ به في داخلنا ومن الممكن لنا أن نحتفظ بهذا السر الحياة كلها أو ربما للحظات قصيرة فقط كما لو أن قلبنا عبارة عن صندوق صغير ممتلىء بكنوز الدنيا.</a:t>
            </a:r>
            <a:endParaRPr lang="en-GB" sz="2800" b="1" dirty="0">
              <a:solidFill>
                <a:srgbClr val="C00000"/>
              </a:solidFill>
            </a:endParaRPr>
          </a:p>
        </p:txBody>
      </p:sp>
    </p:spTree>
  </p:cSld>
  <p:clrMapOvr>
    <a:masterClrMapping/>
  </p:clrMapOvr>
  <p:transition spd="slow">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3000" fill="hold"/>
                                        <p:tgtEl>
                                          <p:spTgt spid="4"/>
                                        </p:tgtEl>
                                        <p:attrNameLst>
                                          <p:attrName>ppt_x</p:attrName>
                                        </p:attrNameLst>
                                      </p:cBhvr>
                                      <p:tavLst>
                                        <p:tav tm="0">
                                          <p:val>
                                            <p:strVal val="#ppt_x"/>
                                          </p:val>
                                        </p:tav>
                                        <p:tav tm="100000">
                                          <p:val>
                                            <p:strVal val="#ppt_x"/>
                                          </p:val>
                                        </p:tav>
                                      </p:tavLst>
                                    </p:anim>
                                    <p:anim calcmode="lin" valueType="num">
                                      <p:cBhvr additive="base">
                                        <p:cTn id="8" dur="3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8.jpg"/>
          <p:cNvPicPr>
            <a:picLocks noChangeAspect="1"/>
          </p:cNvPicPr>
          <p:nvPr/>
        </p:nvPicPr>
        <p:blipFill>
          <a:blip r:embed="rId2"/>
          <a:stretch>
            <a:fillRect/>
          </a:stretch>
        </p:blipFill>
        <p:spPr>
          <a:xfrm>
            <a:off x="0" y="12124"/>
            <a:ext cx="9144000" cy="6845875"/>
          </a:xfrm>
          <a:prstGeom prst="rect">
            <a:avLst/>
          </a:prstGeom>
        </p:spPr>
      </p:pic>
      <p:sp>
        <p:nvSpPr>
          <p:cNvPr id="4" name="TextBox 3"/>
          <p:cNvSpPr txBox="1"/>
          <p:nvPr/>
        </p:nvSpPr>
        <p:spPr>
          <a:xfrm>
            <a:off x="0" y="5357826"/>
            <a:ext cx="9144000" cy="1569660"/>
          </a:xfrm>
          <a:prstGeom prst="rect">
            <a:avLst/>
          </a:prstGeom>
          <a:solidFill>
            <a:srgbClr val="FFFF00"/>
          </a:solidFill>
        </p:spPr>
        <p:txBody>
          <a:bodyPr wrap="square" rtlCol="0">
            <a:spAutoFit/>
          </a:bodyPr>
          <a:lstStyle/>
          <a:p>
            <a:pPr algn="r" rtl="1"/>
            <a:r>
              <a:rPr lang="ar-SY" sz="3200" b="1" dirty="0" smtClean="0">
                <a:solidFill>
                  <a:srgbClr val="C00000"/>
                </a:solidFill>
              </a:rPr>
              <a:t>ان في داخل كل منا سر يحتفظ به لأنه ربما لا يستطيع البوح به أو ربما لأنه لا يرغب هو نفسه الأفصاح عنه . في داخل كل منا أسرار لأنه هناك دوما أشياء لا تخص أحد سوانا </a:t>
            </a:r>
            <a:endParaRPr lang="en-GB" sz="3200" b="1" dirty="0">
              <a:solidFill>
                <a:srgbClr val="C00000"/>
              </a:solidFill>
            </a:endParaRPr>
          </a:p>
        </p:txBody>
      </p:sp>
    </p:spTree>
  </p:cSld>
  <p:clrMapOvr>
    <a:masterClrMapping/>
  </p:clrMapOvr>
  <p:transition spd="slow">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3000" fill="hold"/>
                                        <p:tgtEl>
                                          <p:spTgt spid="4"/>
                                        </p:tgtEl>
                                        <p:attrNameLst>
                                          <p:attrName>ppt_x</p:attrName>
                                        </p:attrNameLst>
                                      </p:cBhvr>
                                      <p:tavLst>
                                        <p:tav tm="0">
                                          <p:val>
                                            <p:strVal val="#ppt_x"/>
                                          </p:val>
                                        </p:tav>
                                        <p:tav tm="100000">
                                          <p:val>
                                            <p:strVal val="#ppt_x"/>
                                          </p:val>
                                        </p:tav>
                                      </p:tavLst>
                                    </p:anim>
                                    <p:anim calcmode="lin" valueType="num">
                                      <p:cBhvr additive="base">
                                        <p:cTn id="8" dur="3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0.jpg"/>
          <p:cNvPicPr>
            <a:picLocks noChangeAspect="1"/>
          </p:cNvPicPr>
          <p:nvPr/>
        </p:nvPicPr>
        <p:blipFill>
          <a:blip r:embed="rId2"/>
          <a:stretch>
            <a:fillRect/>
          </a:stretch>
        </p:blipFill>
        <p:spPr>
          <a:xfrm>
            <a:off x="0" y="12125"/>
            <a:ext cx="9144000" cy="6845876"/>
          </a:xfrm>
          <a:prstGeom prst="rect">
            <a:avLst/>
          </a:prstGeom>
        </p:spPr>
      </p:pic>
      <p:sp>
        <p:nvSpPr>
          <p:cNvPr id="4" name="TextBox 3"/>
          <p:cNvSpPr txBox="1"/>
          <p:nvPr/>
        </p:nvSpPr>
        <p:spPr>
          <a:xfrm>
            <a:off x="0" y="5429264"/>
            <a:ext cx="9144000" cy="1384995"/>
          </a:xfrm>
          <a:prstGeom prst="rect">
            <a:avLst/>
          </a:prstGeom>
          <a:solidFill>
            <a:srgbClr val="FFC000"/>
          </a:solidFill>
        </p:spPr>
        <p:txBody>
          <a:bodyPr wrap="square" rtlCol="0">
            <a:spAutoFit/>
          </a:bodyPr>
          <a:lstStyle/>
          <a:p>
            <a:pPr algn="r" rtl="1"/>
            <a:r>
              <a:rPr lang="ar-SY" sz="2800" b="1" dirty="0" smtClean="0">
                <a:solidFill>
                  <a:srgbClr val="002060"/>
                </a:solidFill>
              </a:rPr>
              <a:t>لكن يحدث في بعض الأحيان أن يكون السر يخص شخص آخر شخص وثق بنا وسلمنا أسراره وأتى ليكشف لنا عن جزء بسيط من قلبه ان هذا السر عبارة عن هدية تلقيناها ويجب علينا على الأخص أن لا نقولها أو نذيعها لأي كان .</a:t>
            </a:r>
            <a:endParaRPr lang="en-GB" sz="2800" b="1" dirty="0">
              <a:solidFill>
                <a:srgbClr val="002060"/>
              </a:solidFill>
            </a:endParaRPr>
          </a:p>
        </p:txBody>
      </p:sp>
    </p:spTree>
  </p:cSld>
  <p:clrMapOvr>
    <a:masterClrMapping/>
  </p:clrMapOvr>
  <p:transition spd="slow">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0" fill="hold"/>
                                        <p:tgtEl>
                                          <p:spTgt spid="4"/>
                                        </p:tgtEl>
                                        <p:attrNameLst>
                                          <p:attrName>ppt_x</p:attrName>
                                        </p:attrNameLst>
                                      </p:cBhvr>
                                      <p:tavLst>
                                        <p:tav tm="0">
                                          <p:val>
                                            <p:strVal val="#ppt_x"/>
                                          </p:val>
                                        </p:tav>
                                        <p:tav tm="100000">
                                          <p:val>
                                            <p:strVal val="#ppt_x"/>
                                          </p:val>
                                        </p:tav>
                                      </p:tavLst>
                                    </p:anim>
                                    <p:anim calcmode="lin" valueType="num">
                                      <p:cBhvr additive="base">
                                        <p:cTn id="8" dur="5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2.jpg"/>
          <p:cNvPicPr>
            <a:picLocks noChangeAspect="1"/>
          </p:cNvPicPr>
          <p:nvPr/>
        </p:nvPicPr>
        <p:blipFill>
          <a:blip r:embed="rId2"/>
          <a:stretch>
            <a:fillRect/>
          </a:stretch>
        </p:blipFill>
        <p:spPr>
          <a:xfrm>
            <a:off x="0" y="0"/>
            <a:ext cx="9144000" cy="6891390"/>
          </a:xfrm>
          <a:prstGeom prst="rect">
            <a:avLst/>
          </a:prstGeom>
        </p:spPr>
      </p:pic>
      <p:sp>
        <p:nvSpPr>
          <p:cNvPr id="6" name="TextBox 5"/>
          <p:cNvSpPr txBox="1"/>
          <p:nvPr/>
        </p:nvSpPr>
        <p:spPr>
          <a:xfrm>
            <a:off x="0" y="5072074"/>
            <a:ext cx="9144000" cy="1815882"/>
          </a:xfrm>
          <a:prstGeom prst="rect">
            <a:avLst/>
          </a:prstGeom>
          <a:solidFill>
            <a:srgbClr val="7030A0"/>
          </a:solidFill>
        </p:spPr>
        <p:txBody>
          <a:bodyPr wrap="square" rtlCol="0">
            <a:spAutoFit/>
          </a:bodyPr>
          <a:lstStyle/>
          <a:p>
            <a:pPr algn="r" rtl="1"/>
            <a:r>
              <a:rPr lang="ar-SY" sz="2800" b="1" dirty="0" smtClean="0">
                <a:solidFill>
                  <a:srgbClr val="FFFF00"/>
                </a:solidFill>
              </a:rPr>
              <a:t>كذلك فهناك في العالم الكثير من الأسرار التي من الممكن لنا أن لا نعرفها أبدا على الرغم من اننا قد اكتشفنا الكثير من أسرار العالم هذا الأسرار التي تدفعنا للكشف عن أسرار أخرى هذه الأسرار  نتناقلها من شخص لآخر وأمامنا الحياة بأكملها لنكتشفها بدورنا</a:t>
            </a:r>
            <a:r>
              <a:rPr lang="ar-SY" dirty="0" smtClean="0">
                <a:solidFill>
                  <a:srgbClr val="FFFF00"/>
                </a:solidFill>
              </a:rPr>
              <a:t>.</a:t>
            </a:r>
            <a:endParaRPr lang="en-GB" dirty="0">
              <a:solidFill>
                <a:srgbClr val="FFFF00"/>
              </a:solidFill>
            </a:endParaRPr>
          </a:p>
        </p:txBody>
      </p:sp>
    </p:spTree>
  </p:cSld>
  <p:clrMapOvr>
    <a:masterClrMapping/>
  </p:clrMapOvr>
  <p:transition spd="slow">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3000" fill="hold"/>
                                        <p:tgtEl>
                                          <p:spTgt spid="6"/>
                                        </p:tgtEl>
                                        <p:attrNameLst>
                                          <p:attrName>ppt_x</p:attrName>
                                        </p:attrNameLst>
                                      </p:cBhvr>
                                      <p:tavLst>
                                        <p:tav tm="0">
                                          <p:val>
                                            <p:strVal val="#ppt_x"/>
                                          </p:val>
                                        </p:tav>
                                        <p:tav tm="100000">
                                          <p:val>
                                            <p:strVal val="#ppt_x"/>
                                          </p:val>
                                        </p:tav>
                                      </p:tavLst>
                                    </p:anim>
                                    <p:anim calcmode="lin" valueType="num">
                                      <p:cBhvr additive="base">
                                        <p:cTn id="8" dur="3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4.jpg"/>
          <p:cNvPicPr>
            <a:picLocks noChangeAspect="1"/>
          </p:cNvPicPr>
          <p:nvPr/>
        </p:nvPicPr>
        <p:blipFill>
          <a:blip r:embed="rId2"/>
          <a:stretch>
            <a:fillRect/>
          </a:stretch>
        </p:blipFill>
        <p:spPr>
          <a:xfrm>
            <a:off x="0" y="0"/>
            <a:ext cx="9144000" cy="6858000"/>
          </a:xfrm>
          <a:prstGeom prst="rect">
            <a:avLst/>
          </a:prstGeom>
        </p:spPr>
      </p:pic>
      <p:sp>
        <p:nvSpPr>
          <p:cNvPr id="5" name="Rectangle 4"/>
          <p:cNvSpPr/>
          <p:nvPr/>
        </p:nvSpPr>
        <p:spPr>
          <a:xfrm>
            <a:off x="0" y="5500702"/>
            <a:ext cx="9144000" cy="1384995"/>
          </a:xfrm>
          <a:prstGeom prst="rect">
            <a:avLst/>
          </a:prstGeom>
          <a:solidFill>
            <a:srgbClr val="FF0000"/>
          </a:solidFill>
        </p:spPr>
        <p:txBody>
          <a:bodyPr wrap="square">
            <a:spAutoFit/>
          </a:bodyPr>
          <a:lstStyle/>
          <a:p>
            <a:pPr algn="r" rtl="1"/>
            <a:r>
              <a:rPr lang="ar-SY" sz="2800" b="1" dirty="0" smtClean="0">
                <a:solidFill>
                  <a:srgbClr val="FFFF00"/>
                </a:solidFill>
              </a:rPr>
              <a:t>من بين كل الأسرار المدهشة هناك سر يتبادله كل البشر هذا السر هو أن الله يحبنا وقد وهبنا الحياة ومع ذلك فيلزمنا الحياة بأكملها لكي ننمي هذا السر ونتشارك به مع من حولنا.</a:t>
            </a:r>
            <a:endParaRPr lang="en-GB" sz="2800" b="1" dirty="0">
              <a:solidFill>
                <a:srgbClr val="FFFF00"/>
              </a:solidFill>
            </a:endParaRPr>
          </a:p>
        </p:txBody>
      </p:sp>
    </p:spTree>
  </p:cSld>
  <p:clrMapOvr>
    <a:masterClrMapping/>
  </p:clrMapOvr>
  <p:transition spd="slow">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3000" fill="hold"/>
                                        <p:tgtEl>
                                          <p:spTgt spid="5"/>
                                        </p:tgtEl>
                                        <p:attrNameLst>
                                          <p:attrName>ppt_x</p:attrName>
                                        </p:attrNameLst>
                                      </p:cBhvr>
                                      <p:tavLst>
                                        <p:tav tm="0">
                                          <p:val>
                                            <p:strVal val="#ppt_x"/>
                                          </p:val>
                                        </p:tav>
                                        <p:tav tm="100000">
                                          <p:val>
                                            <p:strVal val="#ppt_x"/>
                                          </p:val>
                                        </p:tav>
                                      </p:tavLst>
                                    </p:anim>
                                    <p:anim calcmode="lin" valueType="num">
                                      <p:cBhvr additive="base">
                                        <p:cTn id="8" dur="3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6.jpg"/>
          <p:cNvPicPr>
            <a:picLocks noChangeAspect="1"/>
          </p:cNvPicPr>
          <p:nvPr/>
        </p:nvPicPr>
        <p:blipFill>
          <a:blip r:embed="rId2"/>
          <a:stretch>
            <a:fillRect/>
          </a:stretch>
        </p:blipFill>
        <p:spPr>
          <a:xfrm>
            <a:off x="0" y="12124"/>
            <a:ext cx="9144000" cy="6845875"/>
          </a:xfrm>
          <a:prstGeom prst="rect">
            <a:avLst/>
          </a:prstGeom>
        </p:spPr>
      </p:pic>
      <p:sp>
        <p:nvSpPr>
          <p:cNvPr id="6" name="Oval 5"/>
          <p:cNvSpPr/>
          <p:nvPr/>
        </p:nvSpPr>
        <p:spPr>
          <a:xfrm>
            <a:off x="1000100" y="3643314"/>
            <a:ext cx="7072362" cy="321468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SY" sz="2800" b="1" dirty="0" smtClean="0">
                <a:solidFill>
                  <a:srgbClr val="FF0000"/>
                </a:solidFill>
              </a:rPr>
              <a:t>ان حب </a:t>
            </a:r>
            <a:r>
              <a:rPr lang="ar-SY" sz="2800" b="1" smtClean="0">
                <a:solidFill>
                  <a:srgbClr val="FF0000"/>
                </a:solidFill>
              </a:rPr>
              <a:t>الله </a:t>
            </a:r>
            <a:r>
              <a:rPr lang="ar-SY" sz="2800" b="1" smtClean="0">
                <a:solidFill>
                  <a:srgbClr val="FF0000"/>
                </a:solidFill>
              </a:rPr>
              <a:t>ثمين </a:t>
            </a:r>
            <a:r>
              <a:rPr lang="ar-SY" sz="2800" b="1" dirty="0" smtClean="0">
                <a:solidFill>
                  <a:srgbClr val="FF0000"/>
                </a:solidFill>
              </a:rPr>
              <a:t>ومخفي في قلوبنا كسر عظيم علينا الحفاظ </a:t>
            </a:r>
            <a:r>
              <a:rPr lang="ar-SY" sz="2800" b="1" smtClean="0">
                <a:solidFill>
                  <a:srgbClr val="FF0000"/>
                </a:solidFill>
              </a:rPr>
              <a:t>عليه </a:t>
            </a:r>
            <a:r>
              <a:rPr lang="ar-SY" sz="2800" b="1" smtClean="0">
                <a:solidFill>
                  <a:srgbClr val="FF0000"/>
                </a:solidFill>
              </a:rPr>
              <a:t>ويشرحه </a:t>
            </a:r>
            <a:r>
              <a:rPr lang="ar-SY" sz="2800" b="1" dirty="0" smtClean="0">
                <a:solidFill>
                  <a:srgbClr val="FF0000"/>
                </a:solidFill>
              </a:rPr>
              <a:t>لنا يسوع فقد قال لنا:“ ان ملكوت السماء يشبه كنز مخفي في حقل وفي يوم اكتشفه رجل فأصبح سعيدا جدا لدرجة أنه ذهب وباع كل ما يملك وأتى ليشتري هذا الحقل</a:t>
            </a:r>
            <a:r>
              <a:rPr lang="ar-SY" sz="2800" dirty="0" smtClean="0">
                <a:solidFill>
                  <a:srgbClr val="FF0000"/>
                </a:solidFill>
              </a:rPr>
              <a:t>.</a:t>
            </a:r>
            <a:endParaRPr lang="en-GB" sz="2800" dirty="0">
              <a:solidFill>
                <a:srgbClr val="FF0000"/>
              </a:solidFill>
            </a:endParaRPr>
          </a:p>
        </p:txBody>
      </p:sp>
    </p:spTree>
  </p:cSld>
  <p:clrMapOvr>
    <a:masterClrMapping/>
  </p:clrMapOvr>
  <p:transition spd="slow">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3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880</TotalTime>
  <Words>286</Words>
  <Application>Microsoft Office PowerPoint</Application>
  <PresentationFormat>On-screen Show (4:3)</PresentationFormat>
  <Paragraphs>8</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Slide 1</vt:lpstr>
      <vt:lpstr>Slide 2</vt:lpstr>
      <vt:lpstr>Slide 3</vt:lpstr>
      <vt:lpstr>Slide 4</vt:lpstr>
      <vt:lpstr>Slide 5</vt:lpstr>
      <vt:lpstr>Slide 6</vt:lpstr>
      <vt:lpstr>Slide 7</vt:lpstr>
      <vt:lpstr>Slide 8</vt:lpstr>
      <vt:lpstr>Slide 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Computer</dc:creator>
  <cp:lastModifiedBy>Computer</cp:lastModifiedBy>
  <cp:revision>2</cp:revision>
  <dcterms:created xsi:type="dcterms:W3CDTF">2013-02-16T02:49:14Z</dcterms:created>
  <dcterms:modified xsi:type="dcterms:W3CDTF">2013-05-04T01:04:01Z</dcterms:modified>
</cp:coreProperties>
</file>