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9" r:id="rId8"/>
    <p:sldId id="266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EE1CF-420A-46B5-99A9-B55DDC295AEE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/>
          <p:cNvSpPr/>
          <p:nvPr/>
        </p:nvSpPr>
        <p:spPr>
          <a:xfrm>
            <a:off x="1071538" y="1285860"/>
            <a:ext cx="6143668" cy="4214842"/>
          </a:xfrm>
          <a:prstGeom prst="plaqu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9600" dirty="0" smtClean="0">
                <a:solidFill>
                  <a:schemeClr val="bg1"/>
                </a:solidFill>
              </a:rPr>
              <a:t>الله صديقنا الغامض</a:t>
            </a:r>
            <a:endParaRPr lang="en-GB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0"/>
            <a:ext cx="4929222" cy="101566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6000" b="1" dirty="0" smtClean="0">
                <a:solidFill>
                  <a:srgbClr val="FFFF00"/>
                </a:solidFill>
              </a:rPr>
              <a:t>الله صديقنا الغامض</a:t>
            </a:r>
            <a:endParaRPr lang="en-GB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3" name="TextBox 2"/>
          <p:cNvSpPr txBox="1"/>
          <p:nvPr/>
        </p:nvSpPr>
        <p:spPr>
          <a:xfrm>
            <a:off x="714348" y="785794"/>
            <a:ext cx="7715304" cy="452431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800" b="1" dirty="0" smtClean="0"/>
              <a:t>الله هو ليس رجل ولا امرأة ولا صبي ولا بنت ! الله هو كليا مختلف عنا . هو خفي ولا أحدا أبدا رآه ولكن اللذين يشعرون بحضوره في خفايا قلوبهم يقولون : بأنه قريب جدا ومحب جدا ونستطيع أن نقارنه بصديق</a:t>
            </a:r>
            <a:endParaRPr lang="en-GB" sz="48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نستطيع أن نقارن الله بأنه الله بصديق كبير جدا وبنفس الوقت اكيدين منه لأننا معه نشعربأنه يستقبلنا ويحمينا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نستطيع أن نشبه الله بأنه أفضل الأصدقاء صديق خاص صديق عزيزلأننا معه نستطيع أن نقول كل شيء</a:t>
            </a:r>
            <a:endParaRPr lang="en-GB" sz="3600" b="1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C00000"/>
                </a:solidFill>
              </a:rPr>
              <a:t>نستطيع أن نشبه الله بصديق يسير بدون خوف والذي يقودنا في طرق جديدة لأننا معه لا نخاف من أخذ المبادرات</a:t>
            </a:r>
            <a:endParaRPr lang="en-GB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106"/>
            <a:ext cx="9144000" cy="6883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chemeClr val="bg1"/>
                </a:solidFill>
              </a:rPr>
              <a:t>نستطيع أن نشبه الله بأنه صديق دائم يعرفنا منذ ولادتنا لأننا معه لسنا بحاجة أن نشرح كل شيء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0000"/>
                </a:solidFill>
              </a:rPr>
              <a:t>نستطيع أن نشبه الله بأنه صديق لكل الحياة في الفرح وفي القلق صديق دائم موجود ولكن حسب طريقته الخاصة 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139</Words>
  <Application>Microsoft Office PowerPoint</Application>
  <PresentationFormat>On-screen Show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2012-06-06T22:52:45Z</dcterms:created>
  <dcterms:modified xsi:type="dcterms:W3CDTF">2012-12-22T05:49:14Z</dcterms:modified>
</cp:coreProperties>
</file>