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0" r:id="rId5"/>
    <p:sldId id="264" r:id="rId6"/>
    <p:sldId id="261" r:id="rId7"/>
    <p:sldId id="267" r:id="rId8"/>
    <p:sldId id="262"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C5613B4-2DFE-49B2-B318-FC02A74E85DE}"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5613B4-2DFE-49B2-B318-FC02A74E85DE}" type="datetimeFigureOut">
              <a:rPr lang="en-US" smtClean="0"/>
              <a:pPr/>
              <a:t>7/4/2012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C5613B4-2DFE-49B2-B318-FC02A74E85DE}" type="datetimeFigureOut">
              <a:rPr lang="en-US" smtClean="0"/>
              <a:pPr/>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C5613B4-2DFE-49B2-B318-FC02A74E85DE}" type="datetimeFigureOut">
              <a:rPr lang="en-US" smtClean="0"/>
              <a:pPr/>
              <a:t>7/4/2012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C5613B4-2DFE-49B2-B318-FC02A74E85DE}" type="datetimeFigureOut">
              <a:rPr lang="en-US" smtClean="0"/>
              <a:pPr/>
              <a:t>7/4/2012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613B4-2DFE-49B2-B318-FC02A74E85DE}" type="datetimeFigureOut">
              <a:rPr lang="en-US" smtClean="0"/>
              <a:pPr/>
              <a:t>7/4/2012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613B4-2DFE-49B2-B318-FC02A74E85DE}" type="datetimeFigureOut">
              <a:rPr lang="en-US" smtClean="0"/>
              <a:pPr/>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5613B4-2DFE-49B2-B318-FC02A74E85DE}" type="datetimeFigureOut">
              <a:rPr lang="en-US" smtClean="0"/>
              <a:pPr/>
              <a:t>7/4/2012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80040A-0970-413E-B13F-4DB8DC7EB3F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5613B4-2DFE-49B2-B318-FC02A74E85DE}" type="datetimeFigureOut">
              <a:rPr lang="en-US" smtClean="0"/>
              <a:pPr/>
              <a:t>7/4/2012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80040A-0970-413E-B13F-4DB8DC7EB3F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a:xfrm>
            <a:off x="1571604" y="785794"/>
            <a:ext cx="5500726" cy="4857784"/>
          </a:xfrm>
          <a:prstGeom prst="wedgeEllipse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9600" dirty="0" smtClean="0">
                <a:solidFill>
                  <a:srgbClr val="FF0000"/>
                </a:solidFill>
              </a:rPr>
              <a:t>الشجار</a:t>
            </a:r>
            <a:endParaRPr lang="en-GB" sz="9600" dirty="0">
              <a:solidFill>
                <a:srgbClr val="FF0000"/>
              </a:solidFill>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a:stretch>
            <a:fillRect/>
          </a:stretch>
        </p:blipFill>
        <p:spPr>
          <a:xfrm>
            <a:off x="0" y="0"/>
            <a:ext cx="9144000" cy="6858000"/>
          </a:xfrm>
          <a:prstGeom prst="rect">
            <a:avLst/>
          </a:prstGeom>
        </p:spPr>
      </p:pic>
      <p:sp>
        <p:nvSpPr>
          <p:cNvPr id="4" name="Flowchart: Decision 3"/>
          <p:cNvSpPr/>
          <p:nvPr/>
        </p:nvSpPr>
        <p:spPr>
          <a:xfrm>
            <a:off x="2143108" y="0"/>
            <a:ext cx="4786346" cy="1714488"/>
          </a:xfrm>
          <a:prstGeom prst="flowChartDecision">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dirty="0" smtClean="0">
                <a:solidFill>
                  <a:srgbClr val="FFFF00"/>
                </a:solidFill>
              </a:rPr>
              <a:t>الشجار</a:t>
            </a:r>
            <a:endParaRPr lang="en-GB" sz="6600" dirty="0">
              <a:solidFill>
                <a:srgbClr val="FFFF00"/>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by="(-#ppt_w*2)" calcmode="lin" valueType="num">
                                      <p:cBhvr rctx="PPT">
                                        <p:cTn id="7" dur="1500" autoRev="1" fill="hold">
                                          <p:stCondLst>
                                            <p:cond delay="0"/>
                                          </p:stCondLst>
                                        </p:cTn>
                                        <p:tgtEl>
                                          <p:spTgt spid="4">
                                            <p:txEl>
                                              <p:pRg st="0" end="0"/>
                                            </p:txEl>
                                          </p:spTgt>
                                        </p:tgtEl>
                                        <p:attrNameLst>
                                          <p:attrName>ppt_w</p:attrName>
                                        </p:attrNameLst>
                                      </p:cBhvr>
                                    </p:anim>
                                    <p:anim by="(#ppt_w*0.50)" calcmode="lin" valueType="num">
                                      <p:cBhvr>
                                        <p:cTn id="8" dur="1500" decel="50000" autoRev="1" fill="hold">
                                          <p:stCondLst>
                                            <p:cond delay="0"/>
                                          </p:stCondLst>
                                        </p:cTn>
                                        <p:tgtEl>
                                          <p:spTgt spid="4">
                                            <p:txEl>
                                              <p:pRg st="0" end="0"/>
                                            </p:txEl>
                                          </p:spTgt>
                                        </p:tgtEl>
                                        <p:attrNameLst>
                                          <p:attrName>ppt_x</p:attrName>
                                        </p:attrNameLst>
                                      </p:cBhvr>
                                    </p:anim>
                                    <p:anim from="(-#ppt_h/2)" to="(#ppt_y)" calcmode="lin" valueType="num">
                                      <p:cBhvr>
                                        <p:cTn id="9" dur="3000" fill="hold">
                                          <p:stCondLst>
                                            <p:cond delay="0"/>
                                          </p:stCondLst>
                                        </p:cTn>
                                        <p:tgtEl>
                                          <p:spTgt spid="4">
                                            <p:txEl>
                                              <p:pRg st="0" end="0"/>
                                            </p:txEl>
                                          </p:spTgt>
                                        </p:tgtEl>
                                        <p:attrNameLst>
                                          <p:attrName>ppt_y</p:attrName>
                                        </p:attrNameLst>
                                      </p:cBhvr>
                                    </p:anim>
                                    <p:animRot by="21600000">
                                      <p:cBhvr>
                                        <p:cTn id="10" dur="3000" fill="hold">
                                          <p:stCondLst>
                                            <p:cond delay="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0" y="5500702"/>
            <a:ext cx="9144000" cy="1569660"/>
          </a:xfrm>
          <a:prstGeom prst="rect">
            <a:avLst/>
          </a:prstGeom>
          <a:solidFill>
            <a:schemeClr val="accent3">
              <a:lumMod val="50000"/>
            </a:schemeClr>
          </a:solidFill>
        </p:spPr>
        <p:txBody>
          <a:bodyPr wrap="square" rtlCol="0">
            <a:spAutoFit/>
          </a:bodyPr>
          <a:lstStyle/>
          <a:p>
            <a:pPr algn="r" rtl="1"/>
            <a:r>
              <a:rPr lang="ar-SY" sz="3200" dirty="0" smtClean="0">
                <a:solidFill>
                  <a:srgbClr val="FFFF00"/>
                </a:solidFill>
              </a:rPr>
              <a:t>كيم بول وليزا غالبا ما يلعبوا في نفس المكان أحيانا كل واحد في زاويته في الحياة كثيرا ما نكون سعداء بأن يكون لنا أصدقاء كي نلهو معهم</a:t>
            </a:r>
            <a:endParaRPr lang="en-GB" sz="3200" dirty="0">
              <a:solidFill>
                <a:srgbClr val="FFFF00"/>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786454"/>
            <a:ext cx="9144000" cy="1077218"/>
          </a:xfrm>
          <a:prstGeom prst="rect">
            <a:avLst/>
          </a:prstGeom>
          <a:solidFill>
            <a:schemeClr val="accent6"/>
          </a:solidFill>
        </p:spPr>
        <p:txBody>
          <a:bodyPr wrap="square" rtlCol="0">
            <a:spAutoFit/>
          </a:bodyPr>
          <a:lstStyle/>
          <a:p>
            <a:pPr algn="r"/>
            <a:r>
              <a:rPr lang="ar-SY" sz="3200" dirty="0" smtClean="0"/>
              <a:t>لكن يصدف ان كيم بول وليزا  يريدوا نفس اللعبة بذات الوقت هكذا أحيانا نرغب بالشيء الذي يريده غيرنا</a:t>
            </a:r>
            <a:r>
              <a:rPr lang="ar-SY" dirty="0" smtClean="0"/>
              <a:t> </a:t>
            </a:r>
            <a:endParaRPr lang="en-GB"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anim calcmode="lin" valueType="num">
                                      <p:cBhvr>
                                        <p:cTn id="8" dur="5000" fill="hold"/>
                                        <p:tgtEl>
                                          <p:spTgt spid="5"/>
                                        </p:tgtEl>
                                        <p:attrNameLst>
                                          <p:attrName>ppt_x</p:attrName>
                                        </p:attrNameLst>
                                      </p:cBhvr>
                                      <p:tavLst>
                                        <p:tav tm="0">
                                          <p:val>
                                            <p:strVal val="#ppt_x"/>
                                          </p:val>
                                        </p:tav>
                                        <p:tav tm="100000">
                                          <p:val>
                                            <p:strVal val="#ppt_x"/>
                                          </p:val>
                                        </p:tav>
                                      </p:tavLst>
                                    </p:anim>
                                    <p:anim calcmode="lin" valueType="num">
                                      <p:cBhvr>
                                        <p:cTn id="9" dur="5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jpg"/>
          <p:cNvPicPr>
            <a:picLocks noChangeAspect="1"/>
          </p:cNvPicPr>
          <p:nvPr/>
        </p:nvPicPr>
        <p:blipFill>
          <a:blip r:embed="rId2" cstate="print"/>
          <a:stretch>
            <a:fillRect/>
          </a:stretch>
        </p:blipFill>
        <p:spPr>
          <a:xfrm>
            <a:off x="1" y="0"/>
            <a:ext cx="9143999" cy="6858000"/>
          </a:xfrm>
          <a:prstGeom prst="rect">
            <a:avLst/>
          </a:prstGeom>
        </p:spPr>
      </p:pic>
      <p:sp>
        <p:nvSpPr>
          <p:cNvPr id="5" name="TextBox 4"/>
          <p:cNvSpPr txBox="1"/>
          <p:nvPr/>
        </p:nvSpPr>
        <p:spPr>
          <a:xfrm>
            <a:off x="0" y="5657671"/>
            <a:ext cx="9144000" cy="1323439"/>
          </a:xfrm>
          <a:prstGeom prst="rect">
            <a:avLst/>
          </a:prstGeom>
          <a:solidFill>
            <a:srgbClr val="FF0000"/>
          </a:solidFill>
        </p:spPr>
        <p:txBody>
          <a:bodyPr wrap="square" rtlCol="0">
            <a:spAutoFit/>
          </a:bodyPr>
          <a:lstStyle/>
          <a:p>
            <a:pPr algn="r" rtl="1"/>
            <a:r>
              <a:rPr lang="ar-SY" sz="4000" dirty="0" smtClean="0">
                <a:solidFill>
                  <a:schemeClr val="bg1"/>
                </a:solidFill>
              </a:rPr>
              <a:t>وفجأة كيم بول وليزا يقومون بشراسة بشد اللعبة نفسهاعندما يبدأ العراك نصبح أعداء  بينما كنا أصدقاء</a:t>
            </a:r>
            <a:endParaRPr lang="en-GB" sz="4000" dirty="0">
              <a:solidFill>
                <a:schemeClr val="bg1"/>
              </a:solidFill>
            </a:endParaRPr>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jpg"/>
          <p:cNvPicPr>
            <a:picLocks noChangeAspect="1"/>
          </p:cNvPicPr>
          <p:nvPr/>
        </p:nvPicPr>
        <p:blipFill>
          <a:blip r:embed="rId2" cstate="print"/>
          <a:stretch>
            <a:fillRect/>
          </a:stretch>
        </p:blipFill>
        <p:spPr>
          <a:xfrm>
            <a:off x="3429000" y="2286000"/>
            <a:ext cx="2286000" cy="2286000"/>
          </a:xfrm>
          <a:prstGeom prst="rect">
            <a:avLst/>
          </a:prstGeom>
        </p:spPr>
      </p:pic>
      <p:pic>
        <p:nvPicPr>
          <p:cNvPr id="5" name="Picture 4" descr="9.jpg"/>
          <p:cNvPicPr>
            <a:picLocks noChangeAspect="1"/>
          </p:cNvPicPr>
          <p:nvPr/>
        </p:nvPicPr>
        <p:blipFill>
          <a:blip r:embed="rId3"/>
          <a:stretch>
            <a:fillRect/>
          </a:stretch>
        </p:blipFill>
        <p:spPr>
          <a:xfrm>
            <a:off x="0" y="0"/>
            <a:ext cx="9143999" cy="6858000"/>
          </a:xfrm>
          <a:prstGeom prst="rect">
            <a:avLst/>
          </a:prstGeom>
        </p:spPr>
      </p:pic>
      <p:sp>
        <p:nvSpPr>
          <p:cNvPr id="6" name="TextBox 5"/>
          <p:cNvSpPr txBox="1"/>
          <p:nvPr/>
        </p:nvSpPr>
        <p:spPr>
          <a:xfrm>
            <a:off x="0" y="5715016"/>
            <a:ext cx="9144000" cy="1200329"/>
          </a:xfrm>
          <a:prstGeom prst="rect">
            <a:avLst/>
          </a:prstGeom>
          <a:solidFill>
            <a:srgbClr val="7030A0"/>
          </a:solidFill>
        </p:spPr>
        <p:txBody>
          <a:bodyPr wrap="square" rtlCol="0">
            <a:spAutoFit/>
          </a:bodyPr>
          <a:lstStyle/>
          <a:p>
            <a:pPr algn="r" rtl="1"/>
            <a:r>
              <a:rPr lang="ar-SY" sz="3600" dirty="0" smtClean="0">
                <a:solidFill>
                  <a:schemeClr val="bg1"/>
                </a:solidFill>
              </a:rPr>
              <a:t>كيم بول وليزا هم جدا  متوترون جدا لم يتمكنوا من التوقف  ان الشجار يمكن أن يصبح معركة كبيرة وحربا حقيقية</a:t>
            </a:r>
            <a:endParaRPr lang="en-GB" sz="3600" dirty="0">
              <a:solidFill>
                <a:schemeClr val="bg1"/>
              </a:solidFill>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1000" autoRev="1" fill="hold">
                                          <p:stCondLst>
                                            <p:cond delay="0"/>
                                          </p:stCondLst>
                                        </p:cTn>
                                        <p:tgtEl>
                                          <p:spTgt spid="6"/>
                                        </p:tgtEl>
                                        <p:attrNameLst>
                                          <p:attrName>ppt_w</p:attrName>
                                        </p:attrNameLst>
                                      </p:cBhvr>
                                    </p:anim>
                                    <p:anim by="(#ppt_w*0.50)" calcmode="lin" valueType="num">
                                      <p:cBhvr>
                                        <p:cTn id="8" dur="1000" decel="50000" autoRev="1" fill="hold">
                                          <p:stCondLst>
                                            <p:cond delay="0"/>
                                          </p:stCondLst>
                                        </p:cTn>
                                        <p:tgtEl>
                                          <p:spTgt spid="6"/>
                                        </p:tgtEl>
                                        <p:attrNameLst>
                                          <p:attrName>ppt_x</p:attrName>
                                        </p:attrNameLst>
                                      </p:cBhvr>
                                    </p:anim>
                                    <p:anim from="(-#ppt_h/2)" to="(#ppt_y)" calcmode="lin" valueType="num">
                                      <p:cBhvr>
                                        <p:cTn id="9" dur="2000" fill="hold">
                                          <p:stCondLst>
                                            <p:cond delay="0"/>
                                          </p:stCondLst>
                                        </p:cTn>
                                        <p:tgtEl>
                                          <p:spTgt spid="6"/>
                                        </p:tgtEl>
                                        <p:attrNameLst>
                                          <p:attrName>ppt_y</p:attrName>
                                        </p:attrNameLst>
                                      </p:cBhvr>
                                    </p:anim>
                                    <p:animRot by="21600000">
                                      <p:cBhvr>
                                        <p:cTn id="10" dur="2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9143999" cy="6858000"/>
          </a:xfrm>
          <a:prstGeom prst="rect">
            <a:avLst/>
          </a:prstGeom>
        </p:spPr>
      </p:pic>
      <p:sp>
        <p:nvSpPr>
          <p:cNvPr id="3" name="TextBox 2"/>
          <p:cNvSpPr txBox="1"/>
          <p:nvPr/>
        </p:nvSpPr>
        <p:spPr>
          <a:xfrm>
            <a:off x="0" y="5715016"/>
            <a:ext cx="9144000" cy="1200329"/>
          </a:xfrm>
          <a:prstGeom prst="rect">
            <a:avLst/>
          </a:prstGeom>
          <a:solidFill>
            <a:srgbClr val="00B050"/>
          </a:solidFill>
        </p:spPr>
        <p:txBody>
          <a:bodyPr wrap="square" rtlCol="0">
            <a:spAutoFit/>
          </a:bodyPr>
          <a:lstStyle/>
          <a:p>
            <a:pPr algn="r" rtl="1"/>
            <a:r>
              <a:rPr lang="ar-SY" sz="3600" dirty="0" smtClean="0">
                <a:solidFill>
                  <a:srgbClr val="C00000"/>
                </a:solidFill>
              </a:rPr>
              <a:t>تكسرت اللعبة بأكملها وهي تحزن عند النظر اليها ان الشجار يسبب كثيرا من الأضرار وما أراده الجميع فقده الجميع</a:t>
            </a:r>
            <a:endParaRPr lang="en-GB" sz="3600" dirty="0">
              <a:solidFill>
                <a:srgbClr val="C00000"/>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ppt_w</p:attrName>
                                        </p:attrNameLst>
                                      </p:cBhvr>
                                      <p:tavLst>
                                        <p:tav tm="0">
                                          <p:val>
                                            <p:fltVal val="0"/>
                                          </p:val>
                                        </p:tav>
                                        <p:tav tm="100000">
                                          <p:val>
                                            <p:strVal val="#ppt_w"/>
                                          </p:val>
                                        </p:tav>
                                      </p:tavLst>
                                    </p:anim>
                                    <p:anim calcmode="lin" valueType="num">
                                      <p:cBhvr>
                                        <p:cTn id="8" dur="5000" fill="hold"/>
                                        <p:tgtEl>
                                          <p:spTgt spid="3"/>
                                        </p:tgtEl>
                                        <p:attrNameLst>
                                          <p:attrName>ppt_h</p:attrName>
                                        </p:attrNameLst>
                                      </p:cBhvr>
                                      <p:tavLst>
                                        <p:tav tm="0">
                                          <p:val>
                                            <p:fltVal val="0"/>
                                          </p:val>
                                        </p:tav>
                                        <p:tav tm="100000">
                                          <p:val>
                                            <p:strVal val="#ppt_h"/>
                                          </p:val>
                                        </p:tav>
                                      </p:tavLst>
                                    </p:anim>
                                    <p:anim calcmode="lin" valueType="num">
                                      <p:cBhvr>
                                        <p:cTn id="9" dur="5000" fill="hold"/>
                                        <p:tgtEl>
                                          <p:spTgt spid="3"/>
                                        </p:tgtEl>
                                        <p:attrNameLst>
                                          <p:attrName>style.rotation</p:attrName>
                                        </p:attrNameLst>
                                      </p:cBhvr>
                                      <p:tavLst>
                                        <p:tav tm="0">
                                          <p:val>
                                            <p:fltVal val="360"/>
                                          </p:val>
                                        </p:tav>
                                        <p:tav tm="100000">
                                          <p:val>
                                            <p:fltVal val="0"/>
                                          </p:val>
                                        </p:tav>
                                      </p:tavLst>
                                    </p:anim>
                                    <p:animEffect transition="in" filter="fade">
                                      <p:cBhvr>
                                        <p:cTn id="10"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0" y="5357826"/>
            <a:ext cx="9144000" cy="1569660"/>
          </a:xfrm>
          <a:prstGeom prst="rect">
            <a:avLst/>
          </a:prstGeom>
          <a:solidFill>
            <a:srgbClr val="FFFF00"/>
          </a:solidFill>
        </p:spPr>
        <p:txBody>
          <a:bodyPr wrap="square" rtlCol="0">
            <a:spAutoFit/>
          </a:bodyPr>
          <a:lstStyle/>
          <a:p>
            <a:pPr algn="r" rtl="1"/>
            <a:r>
              <a:rPr lang="ar-SY" sz="3200" dirty="0" smtClean="0">
                <a:solidFill>
                  <a:srgbClr val="FF0000"/>
                </a:solidFill>
              </a:rPr>
              <a:t>توقف العراك وقال كيم بول وليزا لبعضهم لم تعد هذه اللعبة تفيد لشيء  يجب معالجتها ان شجارا لا يستطيع ان يدوم  طول الحياة في لحظة معينة علينا ان نهدأ جيدا وان نتكلم </a:t>
            </a:r>
            <a:endParaRPr lang="en-GB" sz="3200" dirty="0">
              <a:solidFill>
                <a:srgbClr val="FF0000"/>
              </a:solidFill>
            </a:endParaRP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3000" fill="hold">
                                          <p:stCondLst>
                                            <p:cond delay="0"/>
                                          </p:stCondLst>
                                        </p:cTn>
                                        <p:tgtEl>
                                          <p:spTgt spid="5"/>
                                        </p:tgtEl>
                                        <p:attrNameLst>
                                          <p:attrName>ppt_x</p:attrName>
                                        </p:attrNameLst>
                                      </p:cBhvr>
                                    </p:anim>
                                    <p:anim from="0" to="-1.0" calcmode="lin" valueType="num">
                                      <p:cBhvr>
                                        <p:cTn id="8" dur="1000" decel="50000" autoRev="1" fill="hold">
                                          <p:stCondLst>
                                            <p:cond delay="3000"/>
                                          </p:stCondLst>
                                        </p:cTn>
                                        <p:tgtEl>
                                          <p:spTgt spid="5"/>
                                        </p:tgtEl>
                                        <p:attrNameLst>
                                          <p:attrName>xshear</p:attrName>
                                        </p:attrNameLst>
                                      </p:cBhvr>
                                    </p:anim>
                                    <p:animScale>
                                      <p:cBhvr>
                                        <p:cTn id="9" dur="1000" decel="100000" autoRev="1" fill="hold">
                                          <p:stCondLst>
                                            <p:cond delay="3000"/>
                                          </p:stCondLst>
                                        </p:cTn>
                                        <p:tgtEl>
                                          <p:spTgt spid="5"/>
                                        </p:tgtEl>
                                      </p:cBhvr>
                                      <p:from x="100000" y="100000"/>
                                      <p:to x="80000" y="100000"/>
                                    </p:animScale>
                                    <p:anim by="(#ppt_h/3+#ppt_w*0.1)" calcmode="lin" valueType="num">
                                      <p:cBhvr additive="sum">
                                        <p:cTn id="10" dur="1000" decel="100000" autoRev="1" fill="hold">
                                          <p:stCondLst>
                                            <p:cond delay="30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0" y="0"/>
            <a:ext cx="9144000" cy="6858000"/>
          </a:xfrm>
          <a:prstGeom prst="rect">
            <a:avLst/>
          </a:prstGeom>
        </p:spPr>
      </p:pic>
      <p:sp>
        <p:nvSpPr>
          <p:cNvPr id="5" name="Oval 4"/>
          <p:cNvSpPr/>
          <p:nvPr/>
        </p:nvSpPr>
        <p:spPr>
          <a:xfrm>
            <a:off x="785786" y="1000108"/>
            <a:ext cx="7500990" cy="292895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Y" sz="3200" dirty="0" smtClean="0">
                <a:solidFill>
                  <a:srgbClr val="FF0000"/>
                </a:solidFill>
              </a:rPr>
              <a:t>أحيانا نكون متوترين جدا  حتى أننا لا  يمكننا الأمتناع من نتشجارولكن صديق لقيناه من جديد يساوي ألف مرة من دمية يقول لنا يسوع :“ ما تريدون ان يفعل الغير لكم افعلوه لهم بنفس الطريقة</a:t>
            </a:r>
            <a:endParaRPr lang="en-GB" sz="3200" dirty="0">
              <a:solidFill>
                <a:srgbClr val="FF0000"/>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anim calcmode="lin" valueType="num">
                                      <p:cBhvr>
                                        <p:cTn id="8" dur="3000" fill="hold"/>
                                        <p:tgtEl>
                                          <p:spTgt spid="5"/>
                                        </p:tgtEl>
                                        <p:attrNameLst>
                                          <p:attrName>style.rotation</p:attrName>
                                        </p:attrNameLst>
                                      </p:cBhvr>
                                      <p:tavLst>
                                        <p:tav tm="0">
                                          <p:val>
                                            <p:fltVal val="720"/>
                                          </p:val>
                                        </p:tav>
                                        <p:tav tm="100000">
                                          <p:val>
                                            <p:fltVal val="0"/>
                                          </p:val>
                                        </p:tav>
                                      </p:tavLst>
                                    </p:anim>
                                    <p:anim calcmode="lin" valueType="num">
                                      <p:cBhvr>
                                        <p:cTn id="9" dur="3000" fill="hold"/>
                                        <p:tgtEl>
                                          <p:spTgt spid="5"/>
                                        </p:tgtEl>
                                        <p:attrNameLst>
                                          <p:attrName>ppt_h</p:attrName>
                                        </p:attrNameLst>
                                      </p:cBhvr>
                                      <p:tavLst>
                                        <p:tav tm="0">
                                          <p:val>
                                            <p:fltVal val="0"/>
                                          </p:val>
                                        </p:tav>
                                        <p:tav tm="100000">
                                          <p:val>
                                            <p:strVal val="#ppt_h"/>
                                          </p:val>
                                        </p:tav>
                                      </p:tavLst>
                                    </p:anim>
                                    <p:anim calcmode="lin" valueType="num">
                                      <p:cBhvr>
                                        <p:cTn id="10" dur="3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168</Words>
  <Application>Microsoft Office PowerPoint</Application>
  <PresentationFormat>On-screen Show (4:3)</PresentationFormat>
  <Paragraphs>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2</cp:revision>
  <dcterms:created xsi:type="dcterms:W3CDTF">2012-07-01T21:43:27Z</dcterms:created>
  <dcterms:modified xsi:type="dcterms:W3CDTF">2012-07-04T17:22:30Z</dcterms:modified>
</cp:coreProperties>
</file>