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0E02AB-B756-401D-93BD-465753C5A2F2}" type="datetimeFigureOut">
              <a:rPr lang="ar-SY" smtClean="0"/>
              <a:pPr/>
              <a:t>11/08/1433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4104C517-BC4C-4B12-87C1-BAE4AFEE844A}"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0E02AB-B756-401D-93BD-465753C5A2F2}" type="datetimeFigureOut">
              <a:rPr lang="ar-SY" smtClean="0"/>
              <a:pPr/>
              <a:t>11/08/1433</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104C517-BC4C-4B12-87C1-BAE4AFEE844A}"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371600" y="1447800"/>
            <a:ext cx="6096000" cy="38862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4800" dirty="0" smtClean="0">
                <a:solidFill>
                  <a:srgbClr val="FFFF00"/>
                </a:solidFill>
              </a:rPr>
              <a:t>ماذا يعني أن تكون انسانا ؟</a:t>
            </a:r>
            <a:endParaRPr lang="en-GB" sz="4800" dirty="0">
              <a:solidFill>
                <a:srgbClr val="FFFF00"/>
              </a:solidFill>
            </a:endParaRP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jpg"/>
          <p:cNvPicPr>
            <a:picLocks noChangeAspect="1"/>
          </p:cNvPicPr>
          <p:nvPr/>
        </p:nvPicPr>
        <p:blipFill>
          <a:blip r:embed="rId2" cstate="print"/>
          <a:stretch>
            <a:fillRect/>
          </a:stretch>
        </p:blipFill>
        <p:spPr>
          <a:xfrm>
            <a:off x="0" y="0"/>
            <a:ext cx="9144000" cy="6858000"/>
          </a:xfrm>
          <a:prstGeom prst="rect">
            <a:avLst/>
          </a:prstGeom>
        </p:spPr>
      </p:pic>
      <p:sp>
        <p:nvSpPr>
          <p:cNvPr id="5" name="TextBox 4"/>
          <p:cNvSpPr txBox="1"/>
          <p:nvPr/>
        </p:nvSpPr>
        <p:spPr>
          <a:xfrm>
            <a:off x="1524000" y="304800"/>
            <a:ext cx="6629400" cy="1015663"/>
          </a:xfrm>
          <a:prstGeom prst="rect">
            <a:avLst/>
          </a:prstGeom>
          <a:solidFill>
            <a:srgbClr val="FFFF00"/>
          </a:solidFill>
        </p:spPr>
        <p:txBody>
          <a:bodyPr wrap="square" rtlCol="1">
            <a:spAutoFit/>
          </a:bodyPr>
          <a:lstStyle/>
          <a:p>
            <a:r>
              <a:rPr lang="ar-SY" sz="6000" dirty="0" smtClean="0">
                <a:solidFill>
                  <a:srgbClr val="00B050"/>
                </a:solidFill>
              </a:rPr>
              <a:t>ماذا يعني أن تكون انسانا ؟</a:t>
            </a:r>
            <a:endParaRPr lang="ar-SY" sz="6000" dirty="0">
              <a:solidFill>
                <a:srgbClr val="00B050"/>
              </a:solidFill>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jpg"/>
          <p:cNvPicPr>
            <a:picLocks noChangeAspect="1"/>
          </p:cNvPicPr>
          <p:nvPr/>
        </p:nvPicPr>
        <p:blipFill>
          <a:blip r:embed="rId2" cstate="print"/>
          <a:stretch>
            <a:fillRect/>
          </a:stretch>
        </p:blipFill>
        <p:spPr>
          <a:xfrm>
            <a:off x="-1" y="0"/>
            <a:ext cx="9144001" cy="7162800"/>
          </a:xfrm>
          <a:prstGeom prst="rect">
            <a:avLst/>
          </a:prstGeom>
        </p:spPr>
      </p:pic>
      <p:sp>
        <p:nvSpPr>
          <p:cNvPr id="4" name="TextBox 3"/>
          <p:cNvSpPr txBox="1"/>
          <p:nvPr/>
        </p:nvSpPr>
        <p:spPr>
          <a:xfrm>
            <a:off x="0" y="4876800"/>
            <a:ext cx="9144000" cy="2133600"/>
          </a:xfrm>
          <a:prstGeom prst="rect">
            <a:avLst/>
          </a:prstGeom>
          <a:solidFill>
            <a:schemeClr val="accent6"/>
          </a:solidFill>
        </p:spPr>
        <p:txBody>
          <a:bodyPr wrap="square" rtlCol="1">
            <a:spAutoFit/>
          </a:bodyPr>
          <a:lstStyle/>
          <a:p>
            <a:r>
              <a:rPr lang="ar-SY" sz="3200" dirty="0" smtClean="0">
                <a:solidFill>
                  <a:srgbClr val="002060"/>
                </a:solidFill>
              </a:rPr>
              <a:t>كونك رجلا أو أمرأة فهذا يعني انك لست بحصة او حصى فالبحصة ستبقى مكانها حيث وضعت حتى يركلها أحد بقدمه فيحركها وحتى فأن تحركت البحصة فهذا لا يؤثر على أحد فلا أحد يتذكر هذه الحركة فالبحصة لا ترى ولا تسمع لأنها لا تملك حواس فلا حياة فيها</a:t>
            </a:r>
            <a:endParaRPr lang="ar-SY" sz="3200" dirty="0">
              <a:solidFill>
                <a:srgbClr val="002060"/>
              </a:solidFill>
            </a:endParaRPr>
          </a:p>
        </p:txBody>
      </p:sp>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486400"/>
            <a:ext cx="9144000" cy="1446550"/>
          </a:xfrm>
          <a:prstGeom prst="rect">
            <a:avLst/>
          </a:prstGeom>
          <a:solidFill>
            <a:srgbClr val="FFC000"/>
          </a:solidFill>
        </p:spPr>
        <p:txBody>
          <a:bodyPr wrap="square" rtlCol="1">
            <a:spAutoFit/>
          </a:bodyPr>
          <a:lstStyle/>
          <a:p>
            <a:r>
              <a:rPr lang="ar-SY" sz="4400" dirty="0" smtClean="0">
                <a:solidFill>
                  <a:srgbClr val="C00000"/>
                </a:solidFill>
              </a:rPr>
              <a:t>كونك رجلا أو امرأة هذا يعني انك كائن حي لديك الفرصة لترى تسمع وتشم بل وحتى لتتذكر</a:t>
            </a:r>
            <a:endParaRPr lang="ar-SY" sz="4400" dirty="0">
              <a:solidFill>
                <a:srgbClr val="C00000"/>
              </a:solidFill>
            </a:endParaRPr>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8.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105400"/>
            <a:ext cx="9144000" cy="1815882"/>
          </a:xfrm>
          <a:prstGeom prst="rect">
            <a:avLst/>
          </a:prstGeom>
          <a:solidFill>
            <a:srgbClr val="92D050"/>
          </a:solidFill>
        </p:spPr>
        <p:txBody>
          <a:bodyPr wrap="square" rtlCol="0">
            <a:spAutoFit/>
          </a:bodyPr>
          <a:lstStyle/>
          <a:p>
            <a:r>
              <a:rPr lang="ar-SY" sz="2800" dirty="0" smtClean="0">
                <a:solidFill>
                  <a:srgbClr val="002060"/>
                </a:solidFill>
              </a:rPr>
              <a:t>كونك رجل أو أمرأة هذا يعني انك لست نبتة ان النبتة تنبض بالحياة وتتنفس بل حتى أكثر من ذلك تعرف كيف تبحث عن النور فتستعمله في نموها لكنها تنمو من دون أن تحلم ومن دون أن تتخيل تعيش بالقرب من النباتات بدون أن يتوشوشا ومن دون أن يتسليا مع بعضهما كل ذلك لأن النبتة لا تعرف ان تحب </a:t>
            </a:r>
            <a:endParaRPr lang="en-GB" sz="2800" dirty="0">
              <a:solidFill>
                <a:srgbClr val="002060"/>
              </a:solidFill>
            </a:endParaRPr>
          </a:p>
        </p:txBody>
      </p:sp>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0"/>
            <a:ext cx="9067800" cy="1938992"/>
          </a:xfrm>
          <a:prstGeom prst="rect">
            <a:avLst/>
          </a:prstGeom>
          <a:noFill/>
        </p:spPr>
        <p:txBody>
          <a:bodyPr wrap="square" rtlCol="1">
            <a:spAutoFit/>
          </a:bodyPr>
          <a:lstStyle/>
          <a:p>
            <a:pPr algn="ctr"/>
            <a:r>
              <a:rPr lang="ar-SY" sz="4000" dirty="0" smtClean="0">
                <a:solidFill>
                  <a:srgbClr val="002060"/>
                </a:solidFill>
              </a:rPr>
              <a:t>كونك رجلا أو امرأة هذا يعني أن باستطاعتك أن تحب وتحب هذا يعني أن لديك الفرصة لتتخيل ما لا يرى حتى أن تخترع ما لا وجود له</a:t>
            </a:r>
            <a:endParaRPr lang="ar-SY" sz="4000" dirty="0">
              <a:solidFill>
                <a:srgbClr val="002060"/>
              </a:solidFill>
            </a:endParaRP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9144000" cy="6857999"/>
          </a:xfrm>
          <a:prstGeom prst="rect">
            <a:avLst/>
          </a:prstGeom>
        </p:spPr>
      </p:pic>
      <p:sp>
        <p:nvSpPr>
          <p:cNvPr id="4" name="TextBox 3"/>
          <p:cNvSpPr txBox="1"/>
          <p:nvPr/>
        </p:nvSpPr>
        <p:spPr>
          <a:xfrm>
            <a:off x="152400" y="152400"/>
            <a:ext cx="8686800" cy="369332"/>
          </a:xfrm>
          <a:prstGeom prst="rect">
            <a:avLst/>
          </a:prstGeom>
          <a:noFill/>
        </p:spPr>
        <p:txBody>
          <a:bodyPr wrap="square" rtlCol="1">
            <a:spAutoFit/>
          </a:bodyPr>
          <a:lstStyle/>
          <a:p>
            <a:endParaRPr lang="ar-SY" dirty="0"/>
          </a:p>
        </p:txBody>
      </p:sp>
      <p:sp>
        <p:nvSpPr>
          <p:cNvPr id="5" name="TextBox 4"/>
          <p:cNvSpPr txBox="1"/>
          <p:nvPr/>
        </p:nvSpPr>
        <p:spPr>
          <a:xfrm>
            <a:off x="0" y="4800600"/>
            <a:ext cx="9144000" cy="2062103"/>
          </a:xfrm>
          <a:prstGeom prst="rect">
            <a:avLst/>
          </a:prstGeom>
          <a:solidFill>
            <a:srgbClr val="92D050"/>
          </a:solidFill>
        </p:spPr>
        <p:txBody>
          <a:bodyPr wrap="square" rtlCol="0">
            <a:spAutoFit/>
          </a:bodyPr>
          <a:lstStyle/>
          <a:p>
            <a:r>
              <a:rPr lang="ar-SY" sz="3200" dirty="0" smtClean="0">
                <a:solidFill>
                  <a:srgbClr val="002060"/>
                </a:solidFill>
              </a:rPr>
              <a:t>أن تكون رجلا او امرأة هذا يعني بأنك لست حيوان فالحيوان يستطيع أن يكون الصدقات أن يكون حنونا عطوفا على أبنائه  ويستطيع أن يسبب الألم  ويقتل بدون ندم محاولا ارضاء رغباته دون أن يسأل فيما اذا كان السبب في تعاسة او فرح  الآخرين</a:t>
            </a:r>
            <a:endParaRPr lang="en-GB" sz="3200" dirty="0">
              <a:solidFill>
                <a:srgbClr val="002060"/>
              </a:solidFill>
            </a:endParaRPr>
          </a:p>
        </p:txBody>
      </p:sp>
    </p:spTree>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204</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7</cp:revision>
  <dcterms:created xsi:type="dcterms:W3CDTF">2011-11-15T01:42:00Z</dcterms:created>
  <dcterms:modified xsi:type="dcterms:W3CDTF">2012-07-01T02:33:19Z</dcterms:modified>
</cp:coreProperties>
</file>